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913" r:id="rId2"/>
    <p:sldMasterId id="2147483898" r:id="rId3"/>
  </p:sldMasterIdLst>
  <p:notesMasterIdLst>
    <p:notesMasterId r:id="rId27"/>
  </p:notesMasterIdLst>
  <p:handoutMasterIdLst>
    <p:handoutMasterId r:id="rId28"/>
  </p:handoutMasterIdLst>
  <p:sldIdLst>
    <p:sldId id="270" r:id="rId4"/>
    <p:sldId id="299" r:id="rId5"/>
    <p:sldId id="309" r:id="rId6"/>
    <p:sldId id="310" r:id="rId7"/>
    <p:sldId id="293" r:id="rId8"/>
    <p:sldId id="294" r:id="rId9"/>
    <p:sldId id="295" r:id="rId10"/>
    <p:sldId id="296" r:id="rId11"/>
    <p:sldId id="297" r:id="rId12"/>
    <p:sldId id="298" r:id="rId13"/>
    <p:sldId id="290" r:id="rId14"/>
    <p:sldId id="300" r:id="rId15"/>
    <p:sldId id="292" r:id="rId16"/>
    <p:sldId id="301" r:id="rId17"/>
    <p:sldId id="302" r:id="rId18"/>
    <p:sldId id="303" r:id="rId19"/>
    <p:sldId id="304" r:id="rId20"/>
    <p:sldId id="305" r:id="rId21"/>
    <p:sldId id="311" r:id="rId22"/>
    <p:sldId id="306" r:id="rId23"/>
    <p:sldId id="312" r:id="rId24"/>
    <p:sldId id="313" r:id="rId25"/>
    <p:sldId id="286" r:id="rId26"/>
  </p:sldIdLst>
  <p:sldSz cx="9144000" cy="6858000" type="letter"/>
  <p:notesSz cx="6858000" cy="9144000"/>
  <p:defaultTextStyle>
    <a:defPPr>
      <a:defRPr lang="en-US"/>
    </a:defPPr>
    <a:lvl1pPr algn="l" rtl="0" fontAlgn="base">
      <a:spcBef>
        <a:spcPct val="0"/>
      </a:spcBef>
      <a:spcAft>
        <a:spcPct val="0"/>
      </a:spcAft>
      <a:defRPr sz="1000" kern="1200">
        <a:solidFill>
          <a:schemeClr val="tx1"/>
        </a:solidFill>
        <a:latin typeface="Arial" charset="0"/>
        <a:ea typeface="ＭＳ Ｐゴシック" charset="0"/>
        <a:cs typeface="Arial" charset="0"/>
      </a:defRPr>
    </a:lvl1pPr>
    <a:lvl2pPr marL="457200" algn="l" rtl="0" fontAlgn="base">
      <a:spcBef>
        <a:spcPct val="0"/>
      </a:spcBef>
      <a:spcAft>
        <a:spcPct val="0"/>
      </a:spcAft>
      <a:defRPr sz="1000" kern="1200">
        <a:solidFill>
          <a:schemeClr val="tx1"/>
        </a:solidFill>
        <a:latin typeface="Arial" charset="0"/>
        <a:ea typeface="ＭＳ Ｐゴシック" charset="0"/>
        <a:cs typeface="Arial" charset="0"/>
      </a:defRPr>
    </a:lvl2pPr>
    <a:lvl3pPr marL="914400" algn="l" rtl="0" fontAlgn="base">
      <a:spcBef>
        <a:spcPct val="0"/>
      </a:spcBef>
      <a:spcAft>
        <a:spcPct val="0"/>
      </a:spcAft>
      <a:defRPr sz="1000" kern="1200">
        <a:solidFill>
          <a:schemeClr val="tx1"/>
        </a:solidFill>
        <a:latin typeface="Arial" charset="0"/>
        <a:ea typeface="ＭＳ Ｐゴシック" charset="0"/>
        <a:cs typeface="Arial" charset="0"/>
      </a:defRPr>
    </a:lvl3pPr>
    <a:lvl4pPr marL="1371600" algn="l" rtl="0" fontAlgn="base">
      <a:spcBef>
        <a:spcPct val="0"/>
      </a:spcBef>
      <a:spcAft>
        <a:spcPct val="0"/>
      </a:spcAft>
      <a:defRPr sz="1000" kern="1200">
        <a:solidFill>
          <a:schemeClr val="tx1"/>
        </a:solidFill>
        <a:latin typeface="Arial" charset="0"/>
        <a:ea typeface="ＭＳ Ｐゴシック" charset="0"/>
        <a:cs typeface="Arial" charset="0"/>
      </a:defRPr>
    </a:lvl4pPr>
    <a:lvl5pPr marL="1828800" algn="l" rtl="0" fontAlgn="base">
      <a:spcBef>
        <a:spcPct val="0"/>
      </a:spcBef>
      <a:spcAft>
        <a:spcPct val="0"/>
      </a:spcAft>
      <a:defRPr sz="1000" kern="1200">
        <a:solidFill>
          <a:schemeClr val="tx1"/>
        </a:solidFill>
        <a:latin typeface="Arial" charset="0"/>
        <a:ea typeface="ＭＳ Ｐゴシック" charset="0"/>
        <a:cs typeface="Arial" charset="0"/>
      </a:defRPr>
    </a:lvl5pPr>
    <a:lvl6pPr marL="2286000" algn="l" defTabSz="457200" rtl="0" eaLnBrk="1" latinLnBrk="0" hangingPunct="1">
      <a:defRPr sz="1000" kern="1200">
        <a:solidFill>
          <a:schemeClr val="tx1"/>
        </a:solidFill>
        <a:latin typeface="Arial" charset="0"/>
        <a:ea typeface="ＭＳ Ｐゴシック" charset="0"/>
        <a:cs typeface="Arial" charset="0"/>
      </a:defRPr>
    </a:lvl6pPr>
    <a:lvl7pPr marL="2743200" algn="l" defTabSz="457200" rtl="0" eaLnBrk="1" latinLnBrk="0" hangingPunct="1">
      <a:defRPr sz="1000" kern="1200">
        <a:solidFill>
          <a:schemeClr val="tx1"/>
        </a:solidFill>
        <a:latin typeface="Arial" charset="0"/>
        <a:ea typeface="ＭＳ Ｐゴシック" charset="0"/>
        <a:cs typeface="Arial" charset="0"/>
      </a:defRPr>
    </a:lvl7pPr>
    <a:lvl8pPr marL="3200400" algn="l" defTabSz="457200" rtl="0" eaLnBrk="1" latinLnBrk="0" hangingPunct="1">
      <a:defRPr sz="1000" kern="1200">
        <a:solidFill>
          <a:schemeClr val="tx1"/>
        </a:solidFill>
        <a:latin typeface="Arial" charset="0"/>
        <a:ea typeface="ＭＳ Ｐゴシック" charset="0"/>
        <a:cs typeface="Arial" charset="0"/>
      </a:defRPr>
    </a:lvl8pPr>
    <a:lvl9pPr marL="3657600" algn="l" defTabSz="457200" rtl="0" eaLnBrk="1" latinLnBrk="0" hangingPunct="1">
      <a:defRPr sz="1000" kern="1200">
        <a:solidFill>
          <a:schemeClr val="tx1"/>
        </a:solidFill>
        <a:latin typeface="Arial" charset="0"/>
        <a:ea typeface="ＭＳ Ｐゴシック" charset="0"/>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6600"/>
    <a:srgbClr val="005192"/>
    <a:srgbClr val="008AD1"/>
    <a:srgbClr val="A3D35A"/>
    <a:srgbClr val="CC8A3E"/>
    <a:srgbClr val="24346A"/>
    <a:srgbClr val="34416D"/>
    <a:srgbClr val="CC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852" autoAdjust="0"/>
    <p:restoredTop sz="90874" autoAdjust="0"/>
  </p:normalViewPr>
  <p:slideViewPr>
    <p:cSldViewPr snapToGrid="0">
      <p:cViewPr>
        <p:scale>
          <a:sx n="86" d="100"/>
          <a:sy n="86" d="100"/>
        </p:scale>
        <p:origin x="-1224" y="-4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6" d="100"/>
        <a:sy n="8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image" Target="../media/image5.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mn-ea"/>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88E654C3-7E15-1647-9FE5-ED16C39EEFC5}" type="datetimeFigureOut">
              <a:rPr lang="en-US"/>
              <a:pPr/>
              <a:t>1/14/2013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ea typeface="+mn-ea"/>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74A53954-46B3-584E-942D-91594CED49C8}" type="slidenum">
              <a:rPr lang="en-US"/>
              <a:pPr/>
              <a:t>‹#›</a:t>
            </a:fld>
            <a:endParaRPr lang="en-US"/>
          </a:p>
        </p:txBody>
      </p:sp>
    </p:spTree>
    <p:extLst>
      <p:ext uri="{BB962C8B-B14F-4D97-AF65-F5344CB8AC3E}">
        <p14:creationId xmlns="" xmlns:p14="http://schemas.microsoft.com/office/powerpoint/2010/main" val="15590479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mn-ea"/>
                <a:cs typeface="+mn-cs"/>
              </a:defRPr>
            </a:lvl1pPr>
          </a:lstStyle>
          <a:p>
            <a:pPr>
              <a:defRPr/>
            </a:pPr>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mn-ea"/>
                <a:cs typeface="+mn-cs"/>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mn-ea"/>
                <a:cs typeface="+mn-cs"/>
              </a:defRPr>
            </a:lvl1pPr>
          </a:lstStyle>
          <a:p>
            <a:pPr>
              <a:defRPr/>
            </a:pPr>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737BA1D-8039-084B-8E6F-D9FBA996FFD6}" type="slidenum">
              <a:rPr lang="en-US"/>
              <a:pPr/>
              <a:t>‹#›</a:t>
            </a:fld>
            <a:endParaRPr lang="en-US"/>
          </a:p>
        </p:txBody>
      </p:sp>
    </p:spTree>
    <p:extLst>
      <p:ext uri="{BB962C8B-B14F-4D97-AF65-F5344CB8AC3E}">
        <p14:creationId xmlns="" xmlns:p14="http://schemas.microsoft.com/office/powerpoint/2010/main" val="21156674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37BA1D-8039-084B-8E6F-D9FBA996FFD6}" type="slidenum">
              <a:rPr lang="en-US" smtClean="0"/>
              <a:pPr/>
              <a:t>1</a:t>
            </a:fld>
            <a:endParaRPr lang="en-US"/>
          </a:p>
        </p:txBody>
      </p:sp>
    </p:spTree>
    <p:extLst>
      <p:ext uri="{BB962C8B-B14F-4D97-AF65-F5344CB8AC3E}">
        <p14:creationId xmlns="" xmlns:p14="http://schemas.microsoft.com/office/powerpoint/2010/main" val="25398005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37BA1D-8039-084B-8E6F-D9FBA996FFD6}" type="slidenum">
              <a:rPr lang="en-US" smtClean="0"/>
              <a:pPr/>
              <a:t>23</a:t>
            </a:fld>
            <a:endParaRPr lang="en-US"/>
          </a:p>
        </p:txBody>
      </p:sp>
    </p:spTree>
    <p:extLst>
      <p:ext uri="{BB962C8B-B14F-4D97-AF65-F5344CB8AC3E}">
        <p14:creationId xmlns="" xmlns:p14="http://schemas.microsoft.com/office/powerpoint/2010/main" val="380700687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0" descr="ATIA_ppt_titleslide1"/>
          <p:cNvPicPr>
            <a:picLocks noChangeAspect="1" noChangeArrowheads="1"/>
          </p:cNvPicPr>
          <p:nvPr/>
        </p:nvPicPr>
        <p:blipFill>
          <a:blip r:embed="rId2" cstate="email">
            <a:extLst>
              <a:ext uri="{28A0092B-C50C-407E-A947-70E740481C1C}">
                <a14:useLocalDpi xmlns="" xmlns:a14="http://schemas.microsoft.com/office/drawing/2010/main" val="0"/>
              </a:ext>
            </a:extLst>
          </a:blip>
          <a:srcRect/>
          <a:stretch>
            <a:fillRect/>
          </a:stretch>
        </p:blipFill>
        <p:spPr bwMode="auto">
          <a:xfrm>
            <a:off x="0" y="0"/>
            <a:ext cx="9145588" cy="68595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 name="Picture 8"/>
          <p:cNvPicPr>
            <a:picLocks noChangeAspect="1"/>
          </p:cNvPicPr>
          <p:nvPr userDrawn="1"/>
        </p:nvPicPr>
        <p:blipFill>
          <a:blip r:embed="rId3" cstate="email">
            <a:extLst>
              <a:ext uri="{28A0092B-C50C-407E-A947-70E740481C1C}">
                <a14:useLocalDpi xmlns="" xmlns:a14="http://schemas.microsoft.com/office/drawing/2010/main" val="0"/>
              </a:ext>
            </a:extLst>
          </a:blip>
          <a:srcRect/>
          <a:stretch>
            <a:fillRect/>
          </a:stretch>
        </p:blipFill>
        <p:spPr bwMode="auto">
          <a:xfrm>
            <a:off x="6018213" y="346075"/>
            <a:ext cx="2906712" cy="709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243" name="Rectangle 3"/>
          <p:cNvSpPr>
            <a:spLocks noGrp="1" noChangeArrowheads="1"/>
          </p:cNvSpPr>
          <p:nvPr>
            <p:ph type="ctrTitle"/>
          </p:nvPr>
        </p:nvSpPr>
        <p:spPr>
          <a:xfrm>
            <a:off x="1271588" y="1804988"/>
            <a:ext cx="6600825" cy="1744662"/>
          </a:xfrm>
        </p:spPr>
        <p:txBody>
          <a:bodyPr/>
          <a:lstStyle>
            <a:lvl1pPr algn="ctr">
              <a:lnSpc>
                <a:spcPct val="90000"/>
              </a:lnSpc>
              <a:defRPr sz="4000">
                <a:solidFill>
                  <a:schemeClr val="tx1"/>
                </a:solidFill>
              </a:defRPr>
            </a:lvl1pPr>
          </a:lstStyle>
          <a:p>
            <a:r>
              <a:rPr lang="en-US" dirty="0" smtClean="0"/>
              <a:t>Click to edit Master title style</a:t>
            </a:r>
            <a:endParaRPr lang="en-US" dirty="0"/>
          </a:p>
        </p:txBody>
      </p:sp>
      <p:sp>
        <p:nvSpPr>
          <p:cNvPr id="10244" name="Rectangle 4"/>
          <p:cNvSpPr>
            <a:spLocks noGrp="1" noChangeArrowheads="1"/>
          </p:cNvSpPr>
          <p:nvPr>
            <p:ph type="subTitle" idx="1"/>
          </p:nvPr>
        </p:nvSpPr>
        <p:spPr>
          <a:xfrm>
            <a:off x="1266825" y="3768725"/>
            <a:ext cx="6608763" cy="2509838"/>
          </a:xfrm>
        </p:spPr>
        <p:txBody>
          <a:bodyPr/>
          <a:lstStyle>
            <a:lvl1pPr marL="0" indent="0" algn="ctr">
              <a:lnSpc>
                <a:spcPct val="90000"/>
              </a:lnSpc>
              <a:spcBef>
                <a:spcPct val="0"/>
              </a:spcBef>
              <a:buFont typeface="Times" pitchFamily="1" charset="0"/>
              <a:buNone/>
              <a:defRPr sz="2800"/>
            </a:lvl1pPr>
          </a:lstStyle>
          <a:p>
            <a:r>
              <a:rPr lang="en-US" smtClean="0"/>
              <a:t>Click to edit Master subtitle style</a:t>
            </a:r>
            <a:endParaRPr lang="en-US"/>
          </a:p>
        </p:txBody>
      </p:sp>
      <p:sp>
        <p:nvSpPr>
          <p:cNvPr id="6" name="Footer Placeholder 1"/>
          <p:cNvSpPr>
            <a:spLocks noGrp="1"/>
          </p:cNvSpPr>
          <p:nvPr>
            <p:ph type="ftr" sz="quarter" idx="10"/>
          </p:nvPr>
        </p:nvSpPr>
        <p:spPr/>
        <p:txBody>
          <a:bodyPr/>
          <a:lstStyle>
            <a:lvl1pPr>
              <a:defRPr/>
            </a:lvl1pPr>
          </a:lstStyle>
          <a:p>
            <a:pPr>
              <a:defRPr/>
            </a:pPr>
            <a:r>
              <a:rPr lang="en-US"/>
              <a:t>Handouts are available at: www.atia.org/orlandohandouts</a:t>
            </a:r>
            <a:endParaRPr lang="en-US" sz="900"/>
          </a:p>
        </p:txBody>
      </p:sp>
      <p:sp>
        <p:nvSpPr>
          <p:cNvPr id="7" name="Slide Number Placeholder 2"/>
          <p:cNvSpPr>
            <a:spLocks noGrp="1"/>
          </p:cNvSpPr>
          <p:nvPr>
            <p:ph type="sldNum" sz="quarter" idx="11"/>
          </p:nvPr>
        </p:nvSpPr>
        <p:spPr/>
        <p:txBody>
          <a:bodyPr/>
          <a:lstStyle>
            <a:lvl1pPr>
              <a:defRPr/>
            </a:lvl1pPr>
          </a:lstStyle>
          <a:p>
            <a:fld id="{F8229B1B-7888-F842-8A56-B044E1B119B9}" type="slidenum">
              <a:rPr lang="en-US"/>
              <a:pPr/>
              <a:t>‹#›</a:t>
            </a:fld>
            <a:endParaRPr lang="en-US" sz="1400"/>
          </a:p>
        </p:txBody>
      </p:sp>
    </p:spTree>
    <p:extLst>
      <p:ext uri="{BB962C8B-B14F-4D97-AF65-F5344CB8AC3E}">
        <p14:creationId xmlns="" xmlns:p14="http://schemas.microsoft.com/office/powerpoint/2010/main" val="3985165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5CD8F578-CD9D-4548-A886-22542B1A4D58}" type="slidenum">
              <a:rPr lang="en-US"/>
              <a:pPr/>
              <a:t>‹#›</a:t>
            </a:fld>
            <a:endParaRPr lang="en-US" sz="1400" b="0"/>
          </a:p>
        </p:txBody>
      </p:sp>
    </p:spTree>
    <p:extLst>
      <p:ext uri="{BB962C8B-B14F-4D97-AF65-F5344CB8AC3E}">
        <p14:creationId xmlns="" xmlns:p14="http://schemas.microsoft.com/office/powerpoint/2010/main" val="1544003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125B47DC-FB5F-F343-A620-80F2E11ECAE9}" type="slidenum">
              <a:rPr lang="en-US"/>
              <a:pPr/>
              <a:t>‹#›</a:t>
            </a:fld>
            <a:endParaRPr lang="en-US" sz="1400" b="0"/>
          </a:p>
        </p:txBody>
      </p:sp>
    </p:spTree>
    <p:extLst>
      <p:ext uri="{BB962C8B-B14F-4D97-AF65-F5344CB8AC3E}">
        <p14:creationId xmlns="" xmlns:p14="http://schemas.microsoft.com/office/powerpoint/2010/main" val="17637301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5ECAD60A-B5BF-3D4D-9654-00C771EE6787}" type="slidenum">
              <a:rPr lang="en-US"/>
              <a:pPr/>
              <a:t>‹#›</a:t>
            </a:fld>
            <a:endParaRPr lang="en-US" sz="1400" b="0"/>
          </a:p>
        </p:txBody>
      </p:sp>
    </p:spTree>
    <p:extLst>
      <p:ext uri="{BB962C8B-B14F-4D97-AF65-F5344CB8AC3E}">
        <p14:creationId xmlns="" xmlns:p14="http://schemas.microsoft.com/office/powerpoint/2010/main" val="19331240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A6C92D8C-07D4-EF4D-946F-33CD5C2FE97B}" type="slidenum">
              <a:rPr lang="en-US"/>
              <a:pPr/>
              <a:t>‹#›</a:t>
            </a:fld>
            <a:endParaRPr lang="en-US" sz="1400" b="0"/>
          </a:p>
        </p:txBody>
      </p:sp>
      <p:sp>
        <p:nvSpPr>
          <p:cNvPr id="6" name="Footer Placeholder 3"/>
          <p:cNvSpPr txBox="1">
            <a:spLocks/>
          </p:cNvSpPr>
          <p:nvPr userDrawn="1"/>
        </p:nvSpPr>
        <p:spPr bwMode="auto">
          <a:xfrm>
            <a:off x="546100" y="6226175"/>
            <a:ext cx="762000" cy="3651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0" i="1" u="none" strike="noStrike" kern="1200" cap="none" spc="0" normalizeH="0" baseline="0" noProof="0" dirty="0" err="1" smtClean="0">
                <a:ln>
                  <a:noFill/>
                </a:ln>
                <a:solidFill>
                  <a:schemeClr val="tx1"/>
                </a:solidFill>
                <a:effectLst/>
                <a:uLnTx/>
                <a:uFillTx/>
                <a:latin typeface="Times New Roman" pitchFamily="1" charset="0"/>
                <a:ea typeface="+mn-ea"/>
                <a:cs typeface="+mn-cs"/>
              </a:rPr>
              <a:t>jkb</a:t>
            </a:r>
            <a:r>
              <a:rPr kumimoji="0" lang="en-US" sz="1000" b="0" i="1" u="none" strike="noStrike" kern="1200" cap="none" spc="0" normalizeH="0" baseline="0" noProof="0" dirty="0" smtClean="0">
                <a:ln>
                  <a:noFill/>
                </a:ln>
                <a:solidFill>
                  <a:schemeClr val="tx1"/>
                </a:solidFill>
                <a:effectLst/>
                <a:uLnTx/>
                <a:uFillTx/>
                <a:latin typeface="Times New Roman" pitchFamily="1" charset="0"/>
                <a:ea typeface="+mn-ea"/>
                <a:cs typeface="+mn-cs"/>
              </a:rPr>
              <a:t> 2013</a:t>
            </a:r>
            <a:endParaRPr kumimoji="0" lang="en-US" sz="1000" b="0" i="1" u="none" strike="noStrike" kern="1200" cap="none" spc="0" normalizeH="0" baseline="0" noProof="0" dirty="0">
              <a:ln>
                <a:noFill/>
              </a:ln>
              <a:solidFill>
                <a:schemeClr val="tx1"/>
              </a:solidFill>
              <a:effectLst/>
              <a:uLnTx/>
              <a:uFillTx/>
              <a:latin typeface="Times New Roman" pitchFamily="1" charset="0"/>
              <a:ea typeface="+mn-ea"/>
              <a:cs typeface="+mn-cs"/>
            </a:endParaRPr>
          </a:p>
        </p:txBody>
      </p:sp>
    </p:spTree>
    <p:extLst>
      <p:ext uri="{BB962C8B-B14F-4D97-AF65-F5344CB8AC3E}">
        <p14:creationId xmlns="" xmlns:p14="http://schemas.microsoft.com/office/powerpoint/2010/main" val="18611444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94500" y="1104900"/>
            <a:ext cx="2108200" cy="48910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66725" y="1104900"/>
            <a:ext cx="6175375" cy="48910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1D409880-E594-2746-B4CF-8E3FAE3A1E8B}" type="slidenum">
              <a:rPr lang="en-US"/>
              <a:pPr/>
              <a:t>‹#›</a:t>
            </a:fld>
            <a:endParaRPr lang="en-US" sz="1400" b="0"/>
          </a:p>
        </p:txBody>
      </p:sp>
      <p:sp>
        <p:nvSpPr>
          <p:cNvPr id="6" name="Footer Placeholder 3"/>
          <p:cNvSpPr txBox="1">
            <a:spLocks/>
          </p:cNvSpPr>
          <p:nvPr userDrawn="1"/>
        </p:nvSpPr>
        <p:spPr bwMode="auto">
          <a:xfrm>
            <a:off x="546100" y="6226175"/>
            <a:ext cx="762000" cy="3651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0" i="1" u="none" strike="noStrike" kern="1200" cap="none" spc="0" normalizeH="0" baseline="0" noProof="0" dirty="0" err="1" smtClean="0">
                <a:ln>
                  <a:noFill/>
                </a:ln>
                <a:solidFill>
                  <a:schemeClr val="tx1"/>
                </a:solidFill>
                <a:effectLst/>
                <a:uLnTx/>
                <a:uFillTx/>
                <a:latin typeface="Times New Roman" pitchFamily="1" charset="0"/>
                <a:ea typeface="+mn-ea"/>
                <a:cs typeface="+mn-cs"/>
              </a:rPr>
              <a:t>jkb</a:t>
            </a:r>
            <a:r>
              <a:rPr kumimoji="0" lang="en-US" sz="1000" b="0" i="1" u="none" strike="noStrike" kern="1200" cap="none" spc="0" normalizeH="0" baseline="0" noProof="0" dirty="0" smtClean="0">
                <a:ln>
                  <a:noFill/>
                </a:ln>
                <a:solidFill>
                  <a:schemeClr val="tx1"/>
                </a:solidFill>
                <a:effectLst/>
                <a:uLnTx/>
                <a:uFillTx/>
                <a:latin typeface="Times New Roman" pitchFamily="1" charset="0"/>
                <a:ea typeface="+mn-ea"/>
                <a:cs typeface="+mn-cs"/>
              </a:rPr>
              <a:t> 2013</a:t>
            </a:r>
            <a:endParaRPr kumimoji="0" lang="en-US" sz="1000" b="0" i="1" u="none" strike="noStrike" kern="1200" cap="none" spc="0" normalizeH="0" baseline="0" noProof="0" dirty="0">
              <a:ln>
                <a:noFill/>
              </a:ln>
              <a:solidFill>
                <a:schemeClr val="tx1"/>
              </a:solidFill>
              <a:effectLst/>
              <a:uLnTx/>
              <a:uFillTx/>
              <a:latin typeface="Times New Roman" pitchFamily="1" charset="0"/>
              <a:ea typeface="+mn-ea"/>
              <a:cs typeface="+mn-cs"/>
            </a:endParaRPr>
          </a:p>
        </p:txBody>
      </p:sp>
    </p:spTree>
    <p:extLst>
      <p:ext uri="{BB962C8B-B14F-4D97-AF65-F5344CB8AC3E}">
        <p14:creationId xmlns="" xmlns:p14="http://schemas.microsoft.com/office/powerpoint/2010/main" val="606063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69900" y="1104900"/>
            <a:ext cx="8432800" cy="5715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66725" y="1879600"/>
            <a:ext cx="8431213" cy="4116388"/>
          </a:xfrm>
        </p:spPr>
        <p:txBody>
          <a:bodyPr/>
          <a:lstStyle/>
          <a:p>
            <a:pPr lvl="0"/>
            <a:r>
              <a:rPr lang="en-US" noProof="0" dirty="0" smtClean="0"/>
              <a:t>Click icon to add table</a:t>
            </a:r>
            <a:endParaRPr lang="en-US" noProof="0" dirty="0"/>
          </a:p>
        </p:txBody>
      </p:sp>
      <p:sp>
        <p:nvSpPr>
          <p:cNvPr id="4" name="Slide Number Placeholder 3"/>
          <p:cNvSpPr>
            <a:spLocks noGrp="1"/>
          </p:cNvSpPr>
          <p:nvPr>
            <p:ph type="sldNum" sz="quarter" idx="10"/>
          </p:nvPr>
        </p:nvSpPr>
        <p:spPr/>
        <p:txBody>
          <a:bodyPr/>
          <a:lstStyle>
            <a:lvl1pPr>
              <a:defRPr/>
            </a:lvl1pPr>
          </a:lstStyle>
          <a:p>
            <a:fld id="{7B8C7E41-EB11-004D-915F-4E054DD01AC5}" type="slidenum">
              <a:rPr lang="en-US"/>
              <a:pPr/>
              <a:t>‹#›</a:t>
            </a:fld>
            <a:endParaRPr lang="en-US" sz="1400" b="0"/>
          </a:p>
        </p:txBody>
      </p:sp>
      <p:sp>
        <p:nvSpPr>
          <p:cNvPr id="6" name="Footer Placeholder 3"/>
          <p:cNvSpPr txBox="1">
            <a:spLocks/>
          </p:cNvSpPr>
          <p:nvPr userDrawn="1"/>
        </p:nvSpPr>
        <p:spPr bwMode="auto">
          <a:xfrm>
            <a:off x="546100" y="6226175"/>
            <a:ext cx="762000" cy="3651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0" i="1" u="none" strike="noStrike" kern="1200" cap="none" spc="0" normalizeH="0" baseline="0" noProof="0" dirty="0" err="1" smtClean="0">
                <a:ln>
                  <a:noFill/>
                </a:ln>
                <a:solidFill>
                  <a:schemeClr val="tx1"/>
                </a:solidFill>
                <a:effectLst/>
                <a:uLnTx/>
                <a:uFillTx/>
                <a:latin typeface="Times New Roman" pitchFamily="1" charset="0"/>
                <a:ea typeface="+mn-ea"/>
                <a:cs typeface="+mn-cs"/>
              </a:rPr>
              <a:t>jkb</a:t>
            </a:r>
            <a:r>
              <a:rPr kumimoji="0" lang="en-US" sz="1000" b="0" i="1" u="none" strike="noStrike" kern="1200" cap="none" spc="0" normalizeH="0" baseline="0" noProof="0" dirty="0" smtClean="0">
                <a:ln>
                  <a:noFill/>
                </a:ln>
                <a:solidFill>
                  <a:schemeClr val="tx1"/>
                </a:solidFill>
                <a:effectLst/>
                <a:uLnTx/>
                <a:uFillTx/>
                <a:latin typeface="Times New Roman" pitchFamily="1" charset="0"/>
                <a:ea typeface="+mn-ea"/>
                <a:cs typeface="+mn-cs"/>
              </a:rPr>
              <a:t> 2013</a:t>
            </a:r>
            <a:endParaRPr kumimoji="0" lang="en-US" sz="1000" b="0" i="1" u="none" strike="noStrike" kern="1200" cap="none" spc="0" normalizeH="0" baseline="0" noProof="0" dirty="0">
              <a:ln>
                <a:noFill/>
              </a:ln>
              <a:solidFill>
                <a:schemeClr val="tx1"/>
              </a:solidFill>
              <a:effectLst/>
              <a:uLnTx/>
              <a:uFillTx/>
              <a:latin typeface="Times New Roman" pitchFamily="1" charset="0"/>
              <a:ea typeface="+mn-ea"/>
              <a:cs typeface="+mn-cs"/>
            </a:endParaRPr>
          </a:p>
        </p:txBody>
      </p:sp>
    </p:spTree>
    <p:extLst>
      <p:ext uri="{BB962C8B-B14F-4D97-AF65-F5344CB8AC3E}">
        <p14:creationId xmlns="" xmlns:p14="http://schemas.microsoft.com/office/powerpoint/2010/main" val="7739922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469900" y="1104900"/>
            <a:ext cx="8432800" cy="5715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66725" y="1879600"/>
            <a:ext cx="4138613" cy="41163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757738" y="1879600"/>
            <a:ext cx="4140200" cy="4116388"/>
          </a:xfrm>
        </p:spPr>
        <p:txBody>
          <a:bodyPr/>
          <a:lstStyle/>
          <a:p>
            <a:pPr lvl="0"/>
            <a:r>
              <a:rPr lang="en-US" noProof="0" dirty="0" smtClean="0"/>
              <a:t>Click icon to add chart</a:t>
            </a:r>
            <a:endParaRPr lang="en-US" noProof="0" dirty="0"/>
          </a:p>
        </p:txBody>
      </p:sp>
      <p:sp>
        <p:nvSpPr>
          <p:cNvPr id="5" name="Slide Number Placeholder 4"/>
          <p:cNvSpPr>
            <a:spLocks noGrp="1"/>
          </p:cNvSpPr>
          <p:nvPr>
            <p:ph type="sldNum" sz="quarter" idx="10"/>
          </p:nvPr>
        </p:nvSpPr>
        <p:spPr/>
        <p:txBody>
          <a:bodyPr/>
          <a:lstStyle>
            <a:lvl1pPr>
              <a:defRPr/>
            </a:lvl1pPr>
          </a:lstStyle>
          <a:p>
            <a:fld id="{B6EAEE16-73C5-014C-A9D4-2A8D059668FE}" type="slidenum">
              <a:rPr lang="en-US"/>
              <a:pPr/>
              <a:t>‹#›</a:t>
            </a:fld>
            <a:endParaRPr lang="en-US" sz="1400" b="0"/>
          </a:p>
        </p:txBody>
      </p:sp>
    </p:spTree>
    <p:extLst>
      <p:ext uri="{BB962C8B-B14F-4D97-AF65-F5344CB8AC3E}">
        <p14:creationId xmlns="" xmlns:p14="http://schemas.microsoft.com/office/powerpoint/2010/main" val="10689351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Handouts are available at: www.atia.org/orlandohandouts</a:t>
            </a:r>
            <a:endParaRPr lang="en-US" dirty="0"/>
          </a:p>
        </p:txBody>
      </p:sp>
      <p:sp>
        <p:nvSpPr>
          <p:cNvPr id="6" name="Slide Number Placeholder 5"/>
          <p:cNvSpPr>
            <a:spLocks noGrp="1"/>
          </p:cNvSpPr>
          <p:nvPr>
            <p:ph type="sldNum" sz="quarter" idx="12"/>
          </p:nvPr>
        </p:nvSpPr>
        <p:spPr/>
        <p:txBody>
          <a:bodyPr/>
          <a:lstStyle>
            <a:lvl1pPr>
              <a:defRPr/>
            </a:lvl1pPr>
          </a:lstStyle>
          <a:p>
            <a:fld id="{34538240-EC57-194E-B971-BAE3A131FB2F}" type="slidenum">
              <a:rPr lang="en-US"/>
              <a:pPr/>
              <a:t>‹#›</a:t>
            </a:fld>
            <a:endParaRPr lang="en-US"/>
          </a:p>
        </p:txBody>
      </p:sp>
    </p:spTree>
    <p:extLst>
      <p:ext uri="{BB962C8B-B14F-4D97-AF65-F5344CB8AC3E}">
        <p14:creationId xmlns="" xmlns:p14="http://schemas.microsoft.com/office/powerpoint/2010/main" val="20548721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Handouts are available at: www.atia.org/orlandohandouts</a:t>
            </a:r>
            <a:endParaRPr lang="en-US" dirty="0"/>
          </a:p>
        </p:txBody>
      </p:sp>
      <p:sp>
        <p:nvSpPr>
          <p:cNvPr id="6" name="Slide Number Placeholder 5"/>
          <p:cNvSpPr>
            <a:spLocks noGrp="1"/>
          </p:cNvSpPr>
          <p:nvPr>
            <p:ph type="sldNum" sz="quarter" idx="12"/>
          </p:nvPr>
        </p:nvSpPr>
        <p:spPr/>
        <p:txBody>
          <a:bodyPr/>
          <a:lstStyle>
            <a:lvl1pPr>
              <a:defRPr/>
            </a:lvl1pPr>
          </a:lstStyle>
          <a:p>
            <a:fld id="{AA0B1638-1EEA-884F-B7C5-B350E5E1AD0C}" type="slidenum">
              <a:rPr lang="en-US"/>
              <a:pPr/>
              <a:t>‹#›</a:t>
            </a:fld>
            <a:endParaRPr lang="en-US"/>
          </a:p>
        </p:txBody>
      </p:sp>
    </p:spTree>
    <p:extLst>
      <p:ext uri="{BB962C8B-B14F-4D97-AF65-F5344CB8AC3E}">
        <p14:creationId xmlns="" xmlns:p14="http://schemas.microsoft.com/office/powerpoint/2010/main" val="21147313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Handouts are available at: www.atia.org/orlandohandouts</a:t>
            </a:r>
            <a:endParaRPr lang="en-US" dirty="0"/>
          </a:p>
        </p:txBody>
      </p:sp>
      <p:sp>
        <p:nvSpPr>
          <p:cNvPr id="6" name="Slide Number Placeholder 5"/>
          <p:cNvSpPr>
            <a:spLocks noGrp="1"/>
          </p:cNvSpPr>
          <p:nvPr>
            <p:ph type="sldNum" sz="quarter" idx="12"/>
          </p:nvPr>
        </p:nvSpPr>
        <p:spPr/>
        <p:txBody>
          <a:bodyPr/>
          <a:lstStyle>
            <a:lvl1pPr>
              <a:defRPr/>
            </a:lvl1pPr>
          </a:lstStyle>
          <a:p>
            <a:fld id="{A13783E2-C1A7-CC45-B981-2FDEEEFD0BA6}" type="slidenum">
              <a:rPr lang="en-US"/>
              <a:pPr/>
              <a:t>‹#›</a:t>
            </a:fld>
            <a:endParaRPr lang="en-US"/>
          </a:p>
        </p:txBody>
      </p:sp>
    </p:spTree>
    <p:extLst>
      <p:ext uri="{BB962C8B-B14F-4D97-AF65-F5344CB8AC3E}">
        <p14:creationId xmlns="" xmlns:p14="http://schemas.microsoft.com/office/powerpoint/2010/main" val="3499841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3pPr>
              <a:defRPr sz="1600"/>
            </a:lvl3pPr>
            <a:lvl4pPr>
              <a:defRPr sz="1400"/>
            </a:lvl4pPr>
            <a:lvl5pPr>
              <a:defRPr sz="13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3"/>
          <p:cNvSpPr>
            <a:spLocks noGrp="1"/>
          </p:cNvSpPr>
          <p:nvPr>
            <p:ph type="sldNum" sz="quarter" idx="10"/>
          </p:nvPr>
        </p:nvSpPr>
        <p:spPr/>
        <p:txBody>
          <a:bodyPr/>
          <a:lstStyle>
            <a:lvl1pPr>
              <a:defRPr/>
            </a:lvl1pPr>
          </a:lstStyle>
          <a:p>
            <a:fld id="{E2D95E4F-B652-ED4B-9721-7CF5D6B280F1}" type="slidenum">
              <a:rPr lang="en-US"/>
              <a:pPr/>
              <a:t>‹#›</a:t>
            </a:fld>
            <a:endParaRPr lang="en-US" sz="1400" b="0"/>
          </a:p>
        </p:txBody>
      </p:sp>
      <p:sp>
        <p:nvSpPr>
          <p:cNvPr id="6" name="Footer Placeholder 3"/>
          <p:cNvSpPr txBox="1">
            <a:spLocks/>
          </p:cNvSpPr>
          <p:nvPr userDrawn="1"/>
        </p:nvSpPr>
        <p:spPr bwMode="auto">
          <a:xfrm>
            <a:off x="546100" y="6226175"/>
            <a:ext cx="762000" cy="3651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0" i="1" u="none" strike="noStrike" kern="1200" cap="none" spc="0" normalizeH="0" baseline="0" noProof="0" dirty="0" err="1" smtClean="0">
                <a:ln>
                  <a:noFill/>
                </a:ln>
                <a:solidFill>
                  <a:schemeClr val="tx1"/>
                </a:solidFill>
                <a:effectLst/>
                <a:uLnTx/>
                <a:uFillTx/>
                <a:latin typeface="Times New Roman" pitchFamily="1" charset="0"/>
                <a:ea typeface="+mn-ea"/>
                <a:cs typeface="+mn-cs"/>
              </a:rPr>
              <a:t>jkb</a:t>
            </a:r>
            <a:r>
              <a:rPr kumimoji="0" lang="en-US" sz="1000" b="0" i="1" u="none" strike="noStrike" kern="1200" cap="none" spc="0" normalizeH="0" baseline="0" noProof="0" dirty="0" smtClean="0">
                <a:ln>
                  <a:noFill/>
                </a:ln>
                <a:solidFill>
                  <a:schemeClr val="tx1"/>
                </a:solidFill>
                <a:effectLst/>
                <a:uLnTx/>
                <a:uFillTx/>
                <a:latin typeface="Times New Roman" pitchFamily="1" charset="0"/>
                <a:ea typeface="+mn-ea"/>
                <a:cs typeface="+mn-cs"/>
              </a:rPr>
              <a:t> 2013</a:t>
            </a:r>
            <a:endParaRPr kumimoji="0" lang="en-US" sz="1000" b="0" i="1" u="none" strike="noStrike" kern="1200" cap="none" spc="0" normalizeH="0" baseline="0" noProof="0" dirty="0">
              <a:ln>
                <a:noFill/>
              </a:ln>
              <a:solidFill>
                <a:schemeClr val="tx1"/>
              </a:solidFill>
              <a:effectLst/>
              <a:uLnTx/>
              <a:uFillTx/>
              <a:latin typeface="Times New Roman" pitchFamily="1" charset="0"/>
              <a:ea typeface="+mn-ea"/>
              <a:cs typeface="+mn-cs"/>
            </a:endParaRPr>
          </a:p>
        </p:txBody>
      </p:sp>
    </p:spTree>
    <p:extLst>
      <p:ext uri="{BB962C8B-B14F-4D97-AF65-F5344CB8AC3E}">
        <p14:creationId xmlns="" xmlns:p14="http://schemas.microsoft.com/office/powerpoint/2010/main" val="24616532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a:t>Handouts are available at: www.atia.org/orlandohandouts</a:t>
            </a:r>
            <a:endParaRPr lang="en-US" dirty="0"/>
          </a:p>
        </p:txBody>
      </p:sp>
      <p:sp>
        <p:nvSpPr>
          <p:cNvPr id="7" name="Slide Number Placeholder 5"/>
          <p:cNvSpPr>
            <a:spLocks noGrp="1"/>
          </p:cNvSpPr>
          <p:nvPr>
            <p:ph type="sldNum" sz="quarter" idx="12"/>
          </p:nvPr>
        </p:nvSpPr>
        <p:spPr/>
        <p:txBody>
          <a:bodyPr/>
          <a:lstStyle>
            <a:lvl1pPr>
              <a:defRPr/>
            </a:lvl1pPr>
          </a:lstStyle>
          <a:p>
            <a:fld id="{CD87E7DB-E365-7543-A2A3-9C76209AF3A9}" type="slidenum">
              <a:rPr lang="en-US"/>
              <a:pPr/>
              <a:t>‹#›</a:t>
            </a:fld>
            <a:endParaRPr lang="en-US"/>
          </a:p>
        </p:txBody>
      </p:sp>
    </p:spTree>
    <p:extLst>
      <p:ext uri="{BB962C8B-B14F-4D97-AF65-F5344CB8AC3E}">
        <p14:creationId xmlns="" xmlns:p14="http://schemas.microsoft.com/office/powerpoint/2010/main" val="16595806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r>
              <a:rPr lang="en-US"/>
              <a:t>Handouts are available at: www.atia.org/orlandohandouts</a:t>
            </a:r>
            <a:endParaRPr lang="en-US" dirty="0"/>
          </a:p>
        </p:txBody>
      </p:sp>
      <p:sp>
        <p:nvSpPr>
          <p:cNvPr id="9" name="Slide Number Placeholder 5"/>
          <p:cNvSpPr>
            <a:spLocks noGrp="1"/>
          </p:cNvSpPr>
          <p:nvPr>
            <p:ph type="sldNum" sz="quarter" idx="12"/>
          </p:nvPr>
        </p:nvSpPr>
        <p:spPr/>
        <p:txBody>
          <a:bodyPr/>
          <a:lstStyle>
            <a:lvl1pPr>
              <a:defRPr/>
            </a:lvl1pPr>
          </a:lstStyle>
          <a:p>
            <a:fld id="{A4935FD6-FBE6-C741-9C6D-C737509710A3}" type="slidenum">
              <a:rPr lang="en-US"/>
              <a:pPr/>
              <a:t>‹#›</a:t>
            </a:fld>
            <a:endParaRPr lang="en-US"/>
          </a:p>
        </p:txBody>
      </p:sp>
    </p:spTree>
    <p:extLst>
      <p:ext uri="{BB962C8B-B14F-4D97-AF65-F5344CB8AC3E}">
        <p14:creationId xmlns="" xmlns:p14="http://schemas.microsoft.com/office/powerpoint/2010/main" val="30817755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r>
              <a:rPr lang="en-US"/>
              <a:t>Handouts are available at: www.atia.org/orlandohandouts</a:t>
            </a:r>
            <a:endParaRPr lang="en-US" dirty="0"/>
          </a:p>
        </p:txBody>
      </p:sp>
      <p:sp>
        <p:nvSpPr>
          <p:cNvPr id="5" name="Slide Number Placeholder 5"/>
          <p:cNvSpPr>
            <a:spLocks noGrp="1"/>
          </p:cNvSpPr>
          <p:nvPr>
            <p:ph type="sldNum" sz="quarter" idx="12"/>
          </p:nvPr>
        </p:nvSpPr>
        <p:spPr/>
        <p:txBody>
          <a:bodyPr/>
          <a:lstStyle>
            <a:lvl1pPr>
              <a:defRPr/>
            </a:lvl1pPr>
          </a:lstStyle>
          <a:p>
            <a:fld id="{7806FE35-F994-1941-8360-5A407C247E42}" type="slidenum">
              <a:rPr lang="en-US"/>
              <a:pPr/>
              <a:t>‹#›</a:t>
            </a:fld>
            <a:endParaRPr lang="en-US"/>
          </a:p>
        </p:txBody>
      </p:sp>
    </p:spTree>
    <p:extLst>
      <p:ext uri="{BB962C8B-B14F-4D97-AF65-F5344CB8AC3E}">
        <p14:creationId xmlns="" xmlns:p14="http://schemas.microsoft.com/office/powerpoint/2010/main" val="34488358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r>
              <a:rPr lang="en-US"/>
              <a:t>Handouts are available at: www.atia.org/orlandohandouts</a:t>
            </a:r>
            <a:endParaRPr lang="en-US" dirty="0"/>
          </a:p>
        </p:txBody>
      </p:sp>
      <p:sp>
        <p:nvSpPr>
          <p:cNvPr id="4" name="Slide Number Placeholder 5"/>
          <p:cNvSpPr>
            <a:spLocks noGrp="1"/>
          </p:cNvSpPr>
          <p:nvPr>
            <p:ph type="sldNum" sz="quarter" idx="12"/>
          </p:nvPr>
        </p:nvSpPr>
        <p:spPr/>
        <p:txBody>
          <a:bodyPr/>
          <a:lstStyle>
            <a:lvl1pPr>
              <a:defRPr/>
            </a:lvl1pPr>
          </a:lstStyle>
          <a:p>
            <a:fld id="{D45EBDE1-8ED9-5E4C-94D2-6BE1489C1BE0}" type="slidenum">
              <a:rPr lang="en-US"/>
              <a:pPr/>
              <a:t>‹#›</a:t>
            </a:fld>
            <a:endParaRPr lang="en-US"/>
          </a:p>
        </p:txBody>
      </p:sp>
    </p:spTree>
    <p:extLst>
      <p:ext uri="{BB962C8B-B14F-4D97-AF65-F5344CB8AC3E}">
        <p14:creationId xmlns="" xmlns:p14="http://schemas.microsoft.com/office/powerpoint/2010/main" val="273533143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a:t>Handouts are available at: www.atia.org/orlandohandouts</a:t>
            </a:r>
            <a:endParaRPr lang="en-US" dirty="0"/>
          </a:p>
        </p:txBody>
      </p:sp>
      <p:sp>
        <p:nvSpPr>
          <p:cNvPr id="7" name="Slide Number Placeholder 5"/>
          <p:cNvSpPr>
            <a:spLocks noGrp="1"/>
          </p:cNvSpPr>
          <p:nvPr>
            <p:ph type="sldNum" sz="quarter" idx="12"/>
          </p:nvPr>
        </p:nvSpPr>
        <p:spPr/>
        <p:txBody>
          <a:bodyPr/>
          <a:lstStyle>
            <a:lvl1pPr>
              <a:defRPr/>
            </a:lvl1pPr>
          </a:lstStyle>
          <a:p>
            <a:fld id="{1515D1FF-ED1D-6D4F-9638-77A9FF0E4F25}" type="slidenum">
              <a:rPr lang="en-US"/>
              <a:pPr/>
              <a:t>‹#›</a:t>
            </a:fld>
            <a:endParaRPr lang="en-US"/>
          </a:p>
        </p:txBody>
      </p:sp>
    </p:spTree>
    <p:extLst>
      <p:ext uri="{BB962C8B-B14F-4D97-AF65-F5344CB8AC3E}">
        <p14:creationId xmlns="" xmlns:p14="http://schemas.microsoft.com/office/powerpoint/2010/main" val="285215258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a:t>Handouts are available at: www.atia.org/orlandohandouts</a:t>
            </a:r>
            <a:endParaRPr lang="en-US" dirty="0"/>
          </a:p>
        </p:txBody>
      </p:sp>
      <p:sp>
        <p:nvSpPr>
          <p:cNvPr id="7" name="Slide Number Placeholder 5"/>
          <p:cNvSpPr>
            <a:spLocks noGrp="1"/>
          </p:cNvSpPr>
          <p:nvPr>
            <p:ph type="sldNum" sz="quarter" idx="12"/>
          </p:nvPr>
        </p:nvSpPr>
        <p:spPr/>
        <p:txBody>
          <a:bodyPr/>
          <a:lstStyle>
            <a:lvl1pPr>
              <a:defRPr/>
            </a:lvl1pPr>
          </a:lstStyle>
          <a:p>
            <a:fld id="{B5EF55BE-77AB-1A48-93C5-71C9EDDC2480}" type="slidenum">
              <a:rPr lang="en-US"/>
              <a:pPr/>
              <a:t>‹#›</a:t>
            </a:fld>
            <a:endParaRPr lang="en-US"/>
          </a:p>
        </p:txBody>
      </p:sp>
    </p:spTree>
    <p:extLst>
      <p:ext uri="{BB962C8B-B14F-4D97-AF65-F5344CB8AC3E}">
        <p14:creationId xmlns="" xmlns:p14="http://schemas.microsoft.com/office/powerpoint/2010/main" val="375323402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Handouts are available at: www.atia.org/orlandohandouts</a:t>
            </a:r>
            <a:endParaRPr lang="en-US" dirty="0"/>
          </a:p>
        </p:txBody>
      </p:sp>
      <p:sp>
        <p:nvSpPr>
          <p:cNvPr id="6" name="Slide Number Placeholder 5"/>
          <p:cNvSpPr>
            <a:spLocks noGrp="1"/>
          </p:cNvSpPr>
          <p:nvPr>
            <p:ph type="sldNum" sz="quarter" idx="12"/>
          </p:nvPr>
        </p:nvSpPr>
        <p:spPr/>
        <p:txBody>
          <a:bodyPr/>
          <a:lstStyle>
            <a:lvl1pPr>
              <a:defRPr/>
            </a:lvl1pPr>
          </a:lstStyle>
          <a:p>
            <a:fld id="{C14263E0-A7FA-594D-9C49-E2EAF6F81FCA}" type="slidenum">
              <a:rPr lang="en-US"/>
              <a:pPr/>
              <a:t>‹#›</a:t>
            </a:fld>
            <a:endParaRPr lang="en-US"/>
          </a:p>
        </p:txBody>
      </p:sp>
    </p:spTree>
    <p:extLst>
      <p:ext uri="{BB962C8B-B14F-4D97-AF65-F5344CB8AC3E}">
        <p14:creationId xmlns="" xmlns:p14="http://schemas.microsoft.com/office/powerpoint/2010/main" val="91257977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Handouts are available at: www.atia.org/orlandohandouts</a:t>
            </a:r>
            <a:endParaRPr lang="en-US" dirty="0"/>
          </a:p>
        </p:txBody>
      </p:sp>
      <p:sp>
        <p:nvSpPr>
          <p:cNvPr id="6" name="Slide Number Placeholder 5"/>
          <p:cNvSpPr>
            <a:spLocks noGrp="1"/>
          </p:cNvSpPr>
          <p:nvPr>
            <p:ph type="sldNum" sz="quarter" idx="12"/>
          </p:nvPr>
        </p:nvSpPr>
        <p:spPr/>
        <p:txBody>
          <a:bodyPr/>
          <a:lstStyle>
            <a:lvl1pPr>
              <a:defRPr/>
            </a:lvl1pPr>
          </a:lstStyle>
          <a:p>
            <a:fld id="{42715E49-B605-664E-8662-0E3DB8DED1CB}" type="slidenum">
              <a:rPr lang="en-US"/>
              <a:pPr/>
              <a:t>‹#›</a:t>
            </a:fld>
            <a:endParaRPr lang="en-US"/>
          </a:p>
        </p:txBody>
      </p:sp>
    </p:spTree>
    <p:extLst>
      <p:ext uri="{BB962C8B-B14F-4D97-AF65-F5344CB8AC3E}">
        <p14:creationId xmlns="" xmlns:p14="http://schemas.microsoft.com/office/powerpoint/2010/main" val="277183005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Handouts are available at: www.atia.org/orlandohandouts</a:t>
            </a:r>
            <a:endParaRPr lang="en-US" dirty="0"/>
          </a:p>
        </p:txBody>
      </p:sp>
      <p:sp>
        <p:nvSpPr>
          <p:cNvPr id="6" name="Slide Number Placeholder 5"/>
          <p:cNvSpPr>
            <a:spLocks noGrp="1"/>
          </p:cNvSpPr>
          <p:nvPr>
            <p:ph type="sldNum" sz="quarter" idx="12"/>
          </p:nvPr>
        </p:nvSpPr>
        <p:spPr/>
        <p:txBody>
          <a:bodyPr/>
          <a:lstStyle>
            <a:lvl1pPr>
              <a:defRPr/>
            </a:lvl1pPr>
          </a:lstStyle>
          <a:p>
            <a:fld id="{784A25A5-AD13-E84F-BE55-AFB37DB2D175}" type="slidenum">
              <a:rPr lang="en-US"/>
              <a:pPr/>
              <a:t>‹#›</a:t>
            </a:fld>
            <a:endParaRPr lang="en-US"/>
          </a:p>
        </p:txBody>
      </p:sp>
    </p:spTree>
    <p:extLst>
      <p:ext uri="{BB962C8B-B14F-4D97-AF65-F5344CB8AC3E}">
        <p14:creationId xmlns="" xmlns:p14="http://schemas.microsoft.com/office/powerpoint/2010/main" val="258726293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Handouts are available at: www.atia.org/orlandohandouts</a:t>
            </a:r>
            <a:endParaRPr lang="en-US" dirty="0"/>
          </a:p>
        </p:txBody>
      </p:sp>
      <p:sp>
        <p:nvSpPr>
          <p:cNvPr id="6" name="Slide Number Placeholder 5"/>
          <p:cNvSpPr>
            <a:spLocks noGrp="1"/>
          </p:cNvSpPr>
          <p:nvPr>
            <p:ph type="sldNum" sz="quarter" idx="12"/>
          </p:nvPr>
        </p:nvSpPr>
        <p:spPr/>
        <p:txBody>
          <a:bodyPr/>
          <a:lstStyle>
            <a:lvl1pPr>
              <a:defRPr/>
            </a:lvl1pPr>
          </a:lstStyle>
          <a:p>
            <a:fld id="{E2F63B5C-CD5C-6C4B-A78E-AE5D6F7B9769}" type="slidenum">
              <a:rPr lang="en-US"/>
              <a:pPr/>
              <a:t>‹#›</a:t>
            </a:fld>
            <a:endParaRPr lang="en-US"/>
          </a:p>
        </p:txBody>
      </p:sp>
    </p:spTree>
    <p:extLst>
      <p:ext uri="{BB962C8B-B14F-4D97-AF65-F5344CB8AC3E}">
        <p14:creationId xmlns="" xmlns:p14="http://schemas.microsoft.com/office/powerpoint/2010/main" val="1515039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Slide Number Placeholder 2"/>
          <p:cNvSpPr>
            <a:spLocks noGrp="1"/>
          </p:cNvSpPr>
          <p:nvPr>
            <p:ph type="sldNum" sz="quarter" idx="13"/>
          </p:nvPr>
        </p:nvSpPr>
        <p:spPr/>
        <p:txBody>
          <a:bodyPr/>
          <a:lstStyle>
            <a:lvl1pPr>
              <a:defRPr/>
            </a:lvl1pPr>
          </a:lstStyle>
          <a:p>
            <a:fld id="{BB626594-0F20-2542-962B-5B6576BC548C}" type="slidenum">
              <a:rPr lang="en-US"/>
              <a:pPr/>
              <a:t>‹#›</a:t>
            </a:fld>
            <a:endParaRPr lang="en-US" sz="1400"/>
          </a:p>
        </p:txBody>
      </p:sp>
      <p:sp>
        <p:nvSpPr>
          <p:cNvPr id="7" name="Footer Placeholder 3"/>
          <p:cNvSpPr txBox="1">
            <a:spLocks/>
          </p:cNvSpPr>
          <p:nvPr userDrawn="1"/>
        </p:nvSpPr>
        <p:spPr bwMode="auto">
          <a:xfrm>
            <a:off x="546100" y="6226175"/>
            <a:ext cx="762000" cy="3651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0" i="1" u="none" strike="noStrike" kern="1200" cap="none" spc="0" normalizeH="0" baseline="0" noProof="0" dirty="0" err="1" smtClean="0">
                <a:ln>
                  <a:noFill/>
                </a:ln>
                <a:solidFill>
                  <a:schemeClr val="tx1"/>
                </a:solidFill>
                <a:effectLst/>
                <a:uLnTx/>
                <a:uFillTx/>
                <a:latin typeface="Times New Roman" pitchFamily="1" charset="0"/>
                <a:ea typeface="+mn-ea"/>
                <a:cs typeface="+mn-cs"/>
              </a:rPr>
              <a:t>jkb</a:t>
            </a:r>
            <a:r>
              <a:rPr kumimoji="0" lang="en-US" sz="1000" b="0" i="1" u="none" strike="noStrike" kern="1200" cap="none" spc="0" normalizeH="0" baseline="0" noProof="0" dirty="0" smtClean="0">
                <a:ln>
                  <a:noFill/>
                </a:ln>
                <a:solidFill>
                  <a:schemeClr val="tx1"/>
                </a:solidFill>
                <a:effectLst/>
                <a:uLnTx/>
                <a:uFillTx/>
                <a:latin typeface="Times New Roman" pitchFamily="1" charset="0"/>
                <a:ea typeface="+mn-ea"/>
                <a:cs typeface="+mn-cs"/>
              </a:rPr>
              <a:t> 2013</a:t>
            </a:r>
            <a:endParaRPr kumimoji="0" lang="en-US" sz="1000" b="0" i="1" u="none" strike="noStrike" kern="1200" cap="none" spc="0" normalizeH="0" baseline="0" noProof="0" dirty="0">
              <a:ln>
                <a:noFill/>
              </a:ln>
              <a:solidFill>
                <a:schemeClr val="tx1"/>
              </a:solidFill>
              <a:effectLst/>
              <a:uLnTx/>
              <a:uFillTx/>
              <a:latin typeface="Times New Roman" pitchFamily="1" charset="0"/>
              <a:ea typeface="+mn-ea"/>
              <a:cs typeface="+mn-cs"/>
            </a:endParaRPr>
          </a:p>
        </p:txBody>
      </p:sp>
    </p:spTree>
    <p:extLst>
      <p:ext uri="{BB962C8B-B14F-4D97-AF65-F5344CB8AC3E}">
        <p14:creationId xmlns="" xmlns:p14="http://schemas.microsoft.com/office/powerpoint/2010/main" val="307439603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Handouts are available at: www.atia.org/orlandohandouts</a:t>
            </a:r>
            <a:endParaRPr lang="en-US" dirty="0"/>
          </a:p>
        </p:txBody>
      </p:sp>
      <p:sp>
        <p:nvSpPr>
          <p:cNvPr id="6" name="Slide Number Placeholder 5"/>
          <p:cNvSpPr>
            <a:spLocks noGrp="1"/>
          </p:cNvSpPr>
          <p:nvPr>
            <p:ph type="sldNum" sz="quarter" idx="12"/>
          </p:nvPr>
        </p:nvSpPr>
        <p:spPr/>
        <p:txBody>
          <a:bodyPr/>
          <a:lstStyle>
            <a:lvl1pPr>
              <a:defRPr/>
            </a:lvl1pPr>
          </a:lstStyle>
          <a:p>
            <a:fld id="{EEF6D92A-EA0E-354A-82B5-799D4F0639C6}" type="slidenum">
              <a:rPr lang="en-US"/>
              <a:pPr/>
              <a:t>‹#›</a:t>
            </a:fld>
            <a:endParaRPr lang="en-US"/>
          </a:p>
        </p:txBody>
      </p:sp>
    </p:spTree>
    <p:extLst>
      <p:ext uri="{BB962C8B-B14F-4D97-AF65-F5344CB8AC3E}">
        <p14:creationId xmlns="" xmlns:p14="http://schemas.microsoft.com/office/powerpoint/2010/main" val="74648191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a:t>Handouts are available at: www.atia.org/orlandohandouts</a:t>
            </a:r>
            <a:endParaRPr lang="en-US" dirty="0"/>
          </a:p>
        </p:txBody>
      </p:sp>
      <p:sp>
        <p:nvSpPr>
          <p:cNvPr id="7" name="Slide Number Placeholder 5"/>
          <p:cNvSpPr>
            <a:spLocks noGrp="1"/>
          </p:cNvSpPr>
          <p:nvPr>
            <p:ph type="sldNum" sz="quarter" idx="12"/>
          </p:nvPr>
        </p:nvSpPr>
        <p:spPr/>
        <p:txBody>
          <a:bodyPr/>
          <a:lstStyle>
            <a:lvl1pPr>
              <a:defRPr/>
            </a:lvl1pPr>
          </a:lstStyle>
          <a:p>
            <a:fld id="{26B75B95-62A9-364F-81A4-18CF6BD1DAC3}" type="slidenum">
              <a:rPr lang="en-US"/>
              <a:pPr/>
              <a:t>‹#›</a:t>
            </a:fld>
            <a:endParaRPr lang="en-US"/>
          </a:p>
        </p:txBody>
      </p:sp>
    </p:spTree>
    <p:extLst>
      <p:ext uri="{BB962C8B-B14F-4D97-AF65-F5344CB8AC3E}">
        <p14:creationId xmlns="" xmlns:p14="http://schemas.microsoft.com/office/powerpoint/2010/main" val="310277343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r>
              <a:rPr lang="en-US"/>
              <a:t>Handouts are available at: www.atia.org/orlandohandouts</a:t>
            </a:r>
            <a:endParaRPr lang="en-US" dirty="0"/>
          </a:p>
        </p:txBody>
      </p:sp>
      <p:sp>
        <p:nvSpPr>
          <p:cNvPr id="9" name="Slide Number Placeholder 5"/>
          <p:cNvSpPr>
            <a:spLocks noGrp="1"/>
          </p:cNvSpPr>
          <p:nvPr>
            <p:ph type="sldNum" sz="quarter" idx="12"/>
          </p:nvPr>
        </p:nvSpPr>
        <p:spPr/>
        <p:txBody>
          <a:bodyPr/>
          <a:lstStyle>
            <a:lvl1pPr>
              <a:defRPr/>
            </a:lvl1pPr>
          </a:lstStyle>
          <a:p>
            <a:fld id="{E256281A-CAFE-9540-A3F2-AEA7FD2E4E4E}" type="slidenum">
              <a:rPr lang="en-US"/>
              <a:pPr/>
              <a:t>‹#›</a:t>
            </a:fld>
            <a:endParaRPr lang="en-US"/>
          </a:p>
        </p:txBody>
      </p:sp>
    </p:spTree>
    <p:extLst>
      <p:ext uri="{BB962C8B-B14F-4D97-AF65-F5344CB8AC3E}">
        <p14:creationId xmlns="" xmlns:p14="http://schemas.microsoft.com/office/powerpoint/2010/main" val="361120029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r>
              <a:rPr lang="en-US"/>
              <a:t>Handouts are available at: www.atia.org/orlandohandouts</a:t>
            </a:r>
            <a:endParaRPr lang="en-US" dirty="0"/>
          </a:p>
        </p:txBody>
      </p:sp>
      <p:sp>
        <p:nvSpPr>
          <p:cNvPr id="5" name="Slide Number Placeholder 5"/>
          <p:cNvSpPr>
            <a:spLocks noGrp="1"/>
          </p:cNvSpPr>
          <p:nvPr>
            <p:ph type="sldNum" sz="quarter" idx="12"/>
          </p:nvPr>
        </p:nvSpPr>
        <p:spPr/>
        <p:txBody>
          <a:bodyPr/>
          <a:lstStyle>
            <a:lvl1pPr>
              <a:defRPr/>
            </a:lvl1pPr>
          </a:lstStyle>
          <a:p>
            <a:fld id="{B69CE7E6-1BE9-6F43-B962-090CCD28F7DA}" type="slidenum">
              <a:rPr lang="en-US"/>
              <a:pPr/>
              <a:t>‹#›</a:t>
            </a:fld>
            <a:endParaRPr lang="en-US"/>
          </a:p>
        </p:txBody>
      </p:sp>
    </p:spTree>
    <p:extLst>
      <p:ext uri="{BB962C8B-B14F-4D97-AF65-F5344CB8AC3E}">
        <p14:creationId xmlns="" xmlns:p14="http://schemas.microsoft.com/office/powerpoint/2010/main" val="405034558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r>
              <a:rPr lang="en-US"/>
              <a:t>Handouts are available at: www.atia.org/orlandohandouts</a:t>
            </a:r>
            <a:endParaRPr lang="en-US" dirty="0"/>
          </a:p>
        </p:txBody>
      </p:sp>
      <p:sp>
        <p:nvSpPr>
          <p:cNvPr id="4" name="Slide Number Placeholder 5"/>
          <p:cNvSpPr>
            <a:spLocks noGrp="1"/>
          </p:cNvSpPr>
          <p:nvPr>
            <p:ph type="sldNum" sz="quarter" idx="12"/>
          </p:nvPr>
        </p:nvSpPr>
        <p:spPr/>
        <p:txBody>
          <a:bodyPr/>
          <a:lstStyle>
            <a:lvl1pPr>
              <a:defRPr/>
            </a:lvl1pPr>
          </a:lstStyle>
          <a:p>
            <a:fld id="{DF6FE20D-3315-F144-AF85-84E75FEC5617}" type="slidenum">
              <a:rPr lang="en-US"/>
              <a:pPr/>
              <a:t>‹#›</a:t>
            </a:fld>
            <a:endParaRPr lang="en-US"/>
          </a:p>
        </p:txBody>
      </p:sp>
    </p:spTree>
    <p:extLst>
      <p:ext uri="{BB962C8B-B14F-4D97-AF65-F5344CB8AC3E}">
        <p14:creationId xmlns="" xmlns:p14="http://schemas.microsoft.com/office/powerpoint/2010/main" val="415756418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a:t>Handouts are available at: www.atia.org/orlandohandouts</a:t>
            </a:r>
            <a:endParaRPr lang="en-US" dirty="0"/>
          </a:p>
        </p:txBody>
      </p:sp>
      <p:sp>
        <p:nvSpPr>
          <p:cNvPr id="7" name="Slide Number Placeholder 5"/>
          <p:cNvSpPr>
            <a:spLocks noGrp="1"/>
          </p:cNvSpPr>
          <p:nvPr>
            <p:ph type="sldNum" sz="quarter" idx="12"/>
          </p:nvPr>
        </p:nvSpPr>
        <p:spPr/>
        <p:txBody>
          <a:bodyPr/>
          <a:lstStyle>
            <a:lvl1pPr>
              <a:defRPr/>
            </a:lvl1pPr>
          </a:lstStyle>
          <a:p>
            <a:fld id="{457DA4AE-864E-FD4F-B9F4-717517F985EE}" type="slidenum">
              <a:rPr lang="en-US"/>
              <a:pPr/>
              <a:t>‹#›</a:t>
            </a:fld>
            <a:endParaRPr lang="en-US"/>
          </a:p>
        </p:txBody>
      </p:sp>
    </p:spTree>
    <p:extLst>
      <p:ext uri="{BB962C8B-B14F-4D97-AF65-F5344CB8AC3E}">
        <p14:creationId xmlns="" xmlns:p14="http://schemas.microsoft.com/office/powerpoint/2010/main" val="337792198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a:t>Handouts are available at: www.atia.org/orlandohandouts</a:t>
            </a:r>
            <a:endParaRPr lang="en-US" dirty="0"/>
          </a:p>
        </p:txBody>
      </p:sp>
      <p:sp>
        <p:nvSpPr>
          <p:cNvPr id="7" name="Slide Number Placeholder 5"/>
          <p:cNvSpPr>
            <a:spLocks noGrp="1"/>
          </p:cNvSpPr>
          <p:nvPr>
            <p:ph type="sldNum" sz="quarter" idx="12"/>
          </p:nvPr>
        </p:nvSpPr>
        <p:spPr/>
        <p:txBody>
          <a:bodyPr/>
          <a:lstStyle>
            <a:lvl1pPr>
              <a:defRPr/>
            </a:lvl1pPr>
          </a:lstStyle>
          <a:p>
            <a:fld id="{32FBA56C-6494-2149-81BE-C39EB6FE48E4}" type="slidenum">
              <a:rPr lang="en-US"/>
              <a:pPr/>
              <a:t>‹#›</a:t>
            </a:fld>
            <a:endParaRPr lang="en-US"/>
          </a:p>
        </p:txBody>
      </p:sp>
    </p:spTree>
    <p:extLst>
      <p:ext uri="{BB962C8B-B14F-4D97-AF65-F5344CB8AC3E}">
        <p14:creationId xmlns="" xmlns:p14="http://schemas.microsoft.com/office/powerpoint/2010/main" val="195099288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Handouts are available at: www.atia.org/orlandohandouts</a:t>
            </a:r>
            <a:endParaRPr lang="en-US" dirty="0"/>
          </a:p>
        </p:txBody>
      </p:sp>
      <p:sp>
        <p:nvSpPr>
          <p:cNvPr id="6" name="Slide Number Placeholder 5"/>
          <p:cNvSpPr>
            <a:spLocks noGrp="1"/>
          </p:cNvSpPr>
          <p:nvPr>
            <p:ph type="sldNum" sz="quarter" idx="12"/>
          </p:nvPr>
        </p:nvSpPr>
        <p:spPr/>
        <p:txBody>
          <a:bodyPr/>
          <a:lstStyle>
            <a:lvl1pPr>
              <a:defRPr/>
            </a:lvl1pPr>
          </a:lstStyle>
          <a:p>
            <a:fld id="{C9767079-D71C-F144-A2BC-E96725EE7998}" type="slidenum">
              <a:rPr lang="en-US"/>
              <a:pPr/>
              <a:t>‹#›</a:t>
            </a:fld>
            <a:endParaRPr lang="en-US"/>
          </a:p>
        </p:txBody>
      </p:sp>
    </p:spTree>
    <p:extLst>
      <p:ext uri="{BB962C8B-B14F-4D97-AF65-F5344CB8AC3E}">
        <p14:creationId xmlns="" xmlns:p14="http://schemas.microsoft.com/office/powerpoint/2010/main" val="313543610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Handouts are available at: www.atia.org/orlandohandouts</a:t>
            </a:r>
            <a:endParaRPr lang="en-US" dirty="0"/>
          </a:p>
        </p:txBody>
      </p:sp>
      <p:sp>
        <p:nvSpPr>
          <p:cNvPr id="6" name="Slide Number Placeholder 5"/>
          <p:cNvSpPr>
            <a:spLocks noGrp="1"/>
          </p:cNvSpPr>
          <p:nvPr>
            <p:ph type="sldNum" sz="quarter" idx="12"/>
          </p:nvPr>
        </p:nvSpPr>
        <p:spPr/>
        <p:txBody>
          <a:bodyPr/>
          <a:lstStyle>
            <a:lvl1pPr>
              <a:defRPr/>
            </a:lvl1pPr>
          </a:lstStyle>
          <a:p>
            <a:fld id="{F12ABCF2-F29F-EF40-9D22-DD0F925C19FF}" type="slidenum">
              <a:rPr lang="en-US"/>
              <a:pPr/>
              <a:t>‹#›</a:t>
            </a:fld>
            <a:endParaRPr lang="en-US"/>
          </a:p>
        </p:txBody>
      </p:sp>
    </p:spTree>
    <p:extLst>
      <p:ext uri="{BB962C8B-B14F-4D97-AF65-F5344CB8AC3E}">
        <p14:creationId xmlns="" xmlns:p14="http://schemas.microsoft.com/office/powerpoint/2010/main" val="373250810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7" name="Picture Placeholder 6"/>
          <p:cNvSpPr>
            <a:spLocks noGrp="1"/>
          </p:cNvSpPr>
          <p:nvPr>
            <p:ph type="pic" sz="quarter" idx="13"/>
          </p:nvPr>
        </p:nvSpPr>
        <p:spPr>
          <a:xfrm>
            <a:off x="5534025" y="320675"/>
            <a:ext cx="3170238" cy="1033463"/>
          </a:xfrm>
        </p:spPr>
        <p:txBody>
          <a:bodyPr rtlCol="0">
            <a:normAutofit/>
          </a:bodyPr>
          <a:lstStyle/>
          <a:p>
            <a:pPr lvl="0"/>
            <a:endParaRPr lang="en-US" noProof="0" dirty="0" smtClean="0"/>
          </a:p>
        </p:txBody>
      </p:sp>
      <p:sp>
        <p:nvSpPr>
          <p:cNvPr id="4" name="Date Placeholder 3"/>
          <p:cNvSpPr>
            <a:spLocks noGrp="1"/>
          </p:cNvSpPr>
          <p:nvPr>
            <p:ph type="dt" sz="half" idx="14"/>
          </p:nvPr>
        </p:nvSpPr>
        <p:spPr/>
        <p:txBody>
          <a:bodyPr/>
          <a:lstStyle>
            <a:lvl1pPr>
              <a:defRPr/>
            </a:lvl1pPr>
          </a:lstStyle>
          <a:p>
            <a:pPr>
              <a:defRPr/>
            </a:pPr>
            <a:endParaRPr lang="en-US"/>
          </a:p>
        </p:txBody>
      </p:sp>
      <p:sp>
        <p:nvSpPr>
          <p:cNvPr id="5" name="Footer Placeholder 4"/>
          <p:cNvSpPr>
            <a:spLocks noGrp="1"/>
          </p:cNvSpPr>
          <p:nvPr>
            <p:ph type="ftr" sz="quarter" idx="15"/>
          </p:nvPr>
        </p:nvSpPr>
        <p:spPr/>
        <p:txBody>
          <a:bodyPr/>
          <a:lstStyle>
            <a:lvl1pPr>
              <a:defRPr/>
            </a:lvl1pPr>
          </a:lstStyle>
          <a:p>
            <a:pPr>
              <a:defRPr/>
            </a:pPr>
            <a:r>
              <a:rPr lang="en-US"/>
              <a:t>Handouts are available at: www.atia.org/orlandohandouts</a:t>
            </a:r>
            <a:endParaRPr lang="en-US" dirty="0"/>
          </a:p>
        </p:txBody>
      </p:sp>
      <p:sp>
        <p:nvSpPr>
          <p:cNvPr id="6" name="Slide Number Placeholder 5"/>
          <p:cNvSpPr>
            <a:spLocks noGrp="1"/>
          </p:cNvSpPr>
          <p:nvPr>
            <p:ph type="sldNum" sz="quarter" idx="16"/>
          </p:nvPr>
        </p:nvSpPr>
        <p:spPr/>
        <p:txBody>
          <a:bodyPr/>
          <a:lstStyle>
            <a:lvl1pPr>
              <a:defRPr/>
            </a:lvl1pPr>
          </a:lstStyle>
          <a:p>
            <a:fld id="{51D8190C-0F1D-0147-8F96-F8038190CD3F}" type="slidenum">
              <a:rPr lang="en-US"/>
              <a:pPr/>
              <a:t>‹#›</a:t>
            </a:fld>
            <a:endParaRPr lang="en-US"/>
          </a:p>
        </p:txBody>
      </p:sp>
    </p:spTree>
    <p:extLst>
      <p:ext uri="{BB962C8B-B14F-4D97-AF65-F5344CB8AC3E}">
        <p14:creationId xmlns="" xmlns:p14="http://schemas.microsoft.com/office/powerpoint/2010/main" val="2184318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AB4B125D-686F-7246-9E4E-8116A09A2CD9}" type="slidenum">
              <a:rPr lang="en-US"/>
              <a:pPr/>
              <a:t>‹#›</a:t>
            </a:fld>
            <a:endParaRPr lang="en-US" sz="1400"/>
          </a:p>
        </p:txBody>
      </p:sp>
      <p:sp>
        <p:nvSpPr>
          <p:cNvPr id="5" name="Footer Placeholder 3"/>
          <p:cNvSpPr txBox="1">
            <a:spLocks/>
          </p:cNvSpPr>
          <p:nvPr userDrawn="1"/>
        </p:nvSpPr>
        <p:spPr bwMode="auto">
          <a:xfrm>
            <a:off x="546100" y="6226175"/>
            <a:ext cx="762000" cy="3651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0" i="1" u="none" strike="noStrike" kern="1200" cap="none" spc="0" normalizeH="0" baseline="0" noProof="0" dirty="0" err="1" smtClean="0">
                <a:ln>
                  <a:noFill/>
                </a:ln>
                <a:solidFill>
                  <a:schemeClr val="tx1"/>
                </a:solidFill>
                <a:effectLst/>
                <a:uLnTx/>
                <a:uFillTx/>
                <a:latin typeface="Times New Roman" pitchFamily="1" charset="0"/>
                <a:ea typeface="+mn-ea"/>
                <a:cs typeface="+mn-cs"/>
              </a:rPr>
              <a:t>jkb</a:t>
            </a:r>
            <a:r>
              <a:rPr kumimoji="0" lang="en-US" sz="1000" b="0" i="1" u="none" strike="noStrike" kern="1200" cap="none" spc="0" normalizeH="0" baseline="0" noProof="0" dirty="0" smtClean="0">
                <a:ln>
                  <a:noFill/>
                </a:ln>
                <a:solidFill>
                  <a:schemeClr val="tx1"/>
                </a:solidFill>
                <a:effectLst/>
                <a:uLnTx/>
                <a:uFillTx/>
                <a:latin typeface="Times New Roman" pitchFamily="1" charset="0"/>
                <a:ea typeface="+mn-ea"/>
                <a:cs typeface="+mn-cs"/>
              </a:rPr>
              <a:t> 2013</a:t>
            </a:r>
            <a:endParaRPr kumimoji="0" lang="en-US" sz="1000" b="0" i="1" u="none" strike="noStrike" kern="1200" cap="none" spc="0" normalizeH="0" baseline="0" noProof="0" dirty="0">
              <a:ln>
                <a:noFill/>
              </a:ln>
              <a:solidFill>
                <a:schemeClr val="tx1"/>
              </a:solidFill>
              <a:effectLst/>
              <a:uLnTx/>
              <a:uFillTx/>
              <a:latin typeface="Times New Roman" pitchFamily="1" charset="0"/>
              <a:ea typeface="+mn-ea"/>
              <a:cs typeface="+mn-cs"/>
            </a:endParaRPr>
          </a:p>
        </p:txBody>
      </p:sp>
    </p:spTree>
    <p:extLst>
      <p:ext uri="{BB962C8B-B14F-4D97-AF65-F5344CB8AC3E}">
        <p14:creationId xmlns="" xmlns:p14="http://schemas.microsoft.com/office/powerpoint/2010/main" val="168773399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fld id="{5515EBE9-F9DF-074E-B30B-EB611249A852}" type="slidenum">
              <a:rPr lang="en-US"/>
              <a:pPr/>
              <a:t>‹#›</a:t>
            </a:fld>
            <a:endParaRPr lang="en-US" sz="1400"/>
          </a:p>
        </p:txBody>
      </p:sp>
      <p:sp>
        <p:nvSpPr>
          <p:cNvPr id="5" name="Footer Placeholder 3"/>
          <p:cNvSpPr txBox="1">
            <a:spLocks/>
          </p:cNvSpPr>
          <p:nvPr userDrawn="1"/>
        </p:nvSpPr>
        <p:spPr bwMode="auto">
          <a:xfrm>
            <a:off x="546100" y="6226175"/>
            <a:ext cx="762000" cy="3651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0" i="1" u="none" strike="noStrike" kern="1200" cap="none" spc="0" normalizeH="0" baseline="0" noProof="0" dirty="0" err="1" smtClean="0">
                <a:ln>
                  <a:noFill/>
                </a:ln>
                <a:solidFill>
                  <a:schemeClr val="tx1"/>
                </a:solidFill>
                <a:effectLst/>
                <a:uLnTx/>
                <a:uFillTx/>
                <a:latin typeface="Times New Roman" pitchFamily="1" charset="0"/>
                <a:ea typeface="+mn-ea"/>
                <a:cs typeface="+mn-cs"/>
              </a:rPr>
              <a:t>jkb</a:t>
            </a:r>
            <a:r>
              <a:rPr kumimoji="0" lang="en-US" sz="1000" b="0" i="1" u="none" strike="noStrike" kern="1200" cap="none" spc="0" normalizeH="0" baseline="0" noProof="0" dirty="0" smtClean="0">
                <a:ln>
                  <a:noFill/>
                </a:ln>
                <a:solidFill>
                  <a:schemeClr val="tx1"/>
                </a:solidFill>
                <a:effectLst/>
                <a:uLnTx/>
                <a:uFillTx/>
                <a:latin typeface="Times New Roman" pitchFamily="1" charset="0"/>
                <a:ea typeface="+mn-ea"/>
                <a:cs typeface="+mn-cs"/>
              </a:rPr>
              <a:t> 2013</a:t>
            </a:r>
            <a:endParaRPr kumimoji="0" lang="en-US" sz="1000" b="0" i="1" u="none" strike="noStrike" kern="1200" cap="none" spc="0" normalizeH="0" baseline="0" noProof="0" dirty="0">
              <a:ln>
                <a:noFill/>
              </a:ln>
              <a:solidFill>
                <a:schemeClr val="tx1"/>
              </a:solidFill>
              <a:effectLst/>
              <a:uLnTx/>
              <a:uFillTx/>
              <a:latin typeface="Times New Roman" pitchFamily="1" charset="0"/>
              <a:ea typeface="+mn-ea"/>
              <a:cs typeface="+mn-cs"/>
            </a:endParaRPr>
          </a:p>
        </p:txBody>
      </p:sp>
    </p:spTree>
    <p:extLst>
      <p:ext uri="{BB962C8B-B14F-4D97-AF65-F5344CB8AC3E}">
        <p14:creationId xmlns="" xmlns:p14="http://schemas.microsoft.com/office/powerpoint/2010/main" val="1400006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F5236575-D973-FC45-817D-B3E937F4E2E9}" type="slidenum">
              <a:rPr lang="en-US"/>
              <a:pPr/>
              <a:t>‹#›</a:t>
            </a:fld>
            <a:endParaRPr lang="en-US" sz="1400" b="0"/>
          </a:p>
        </p:txBody>
      </p:sp>
    </p:spTree>
    <p:extLst>
      <p:ext uri="{BB962C8B-B14F-4D97-AF65-F5344CB8AC3E}">
        <p14:creationId xmlns="" xmlns:p14="http://schemas.microsoft.com/office/powerpoint/2010/main" val="2912597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66725" y="1879600"/>
            <a:ext cx="4138613" cy="41163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57738" y="1879600"/>
            <a:ext cx="4140200" cy="41163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2D3F7A03-22A4-8B46-BE84-AE39C7F7624C}" type="slidenum">
              <a:rPr lang="en-US"/>
              <a:pPr/>
              <a:t>‹#›</a:t>
            </a:fld>
            <a:endParaRPr lang="en-US" sz="1400" b="0"/>
          </a:p>
        </p:txBody>
      </p:sp>
      <p:sp>
        <p:nvSpPr>
          <p:cNvPr id="6" name="Footer Placeholder 3"/>
          <p:cNvSpPr txBox="1">
            <a:spLocks/>
          </p:cNvSpPr>
          <p:nvPr userDrawn="1"/>
        </p:nvSpPr>
        <p:spPr bwMode="auto">
          <a:xfrm>
            <a:off x="546100" y="6226175"/>
            <a:ext cx="762000" cy="3651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0" i="1" u="none" strike="noStrike" kern="1200" cap="none" spc="0" normalizeH="0" baseline="0" noProof="0" dirty="0" err="1" smtClean="0">
                <a:ln>
                  <a:noFill/>
                </a:ln>
                <a:solidFill>
                  <a:schemeClr val="tx1"/>
                </a:solidFill>
                <a:effectLst/>
                <a:uLnTx/>
                <a:uFillTx/>
                <a:latin typeface="Times New Roman" pitchFamily="1" charset="0"/>
                <a:ea typeface="+mn-ea"/>
                <a:cs typeface="+mn-cs"/>
              </a:rPr>
              <a:t>jkb</a:t>
            </a:r>
            <a:r>
              <a:rPr kumimoji="0" lang="en-US" sz="1000" b="0" i="1" u="none" strike="noStrike" kern="1200" cap="none" spc="0" normalizeH="0" baseline="0" noProof="0" dirty="0" smtClean="0">
                <a:ln>
                  <a:noFill/>
                </a:ln>
                <a:solidFill>
                  <a:schemeClr val="tx1"/>
                </a:solidFill>
                <a:effectLst/>
                <a:uLnTx/>
                <a:uFillTx/>
                <a:latin typeface="Times New Roman" pitchFamily="1" charset="0"/>
                <a:ea typeface="+mn-ea"/>
                <a:cs typeface="+mn-cs"/>
              </a:rPr>
              <a:t> 2013</a:t>
            </a:r>
            <a:endParaRPr kumimoji="0" lang="en-US" sz="1000" b="0" i="1" u="none" strike="noStrike" kern="1200" cap="none" spc="0" normalizeH="0" baseline="0" noProof="0" dirty="0">
              <a:ln>
                <a:noFill/>
              </a:ln>
              <a:solidFill>
                <a:schemeClr val="tx1"/>
              </a:solidFill>
              <a:effectLst/>
              <a:uLnTx/>
              <a:uFillTx/>
              <a:latin typeface="Times New Roman" pitchFamily="1" charset="0"/>
              <a:ea typeface="+mn-ea"/>
              <a:cs typeface="+mn-cs"/>
            </a:endParaRPr>
          </a:p>
        </p:txBody>
      </p:sp>
    </p:spTree>
    <p:extLst>
      <p:ext uri="{BB962C8B-B14F-4D97-AF65-F5344CB8AC3E}">
        <p14:creationId xmlns="" xmlns:p14="http://schemas.microsoft.com/office/powerpoint/2010/main" val="1439734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669E057D-A71F-1B48-BC09-31E9D7B62D9C}" type="slidenum">
              <a:rPr lang="en-US"/>
              <a:pPr/>
              <a:t>‹#›</a:t>
            </a:fld>
            <a:endParaRPr lang="en-US" sz="1400" b="0"/>
          </a:p>
        </p:txBody>
      </p:sp>
    </p:spTree>
    <p:extLst>
      <p:ext uri="{BB962C8B-B14F-4D97-AF65-F5344CB8AC3E}">
        <p14:creationId xmlns="" xmlns:p14="http://schemas.microsoft.com/office/powerpoint/2010/main" val="3236402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0325370B-BA45-814F-9C17-E099B9847DD7}" type="slidenum">
              <a:rPr lang="en-US"/>
              <a:pPr/>
              <a:t>‹#›</a:t>
            </a:fld>
            <a:endParaRPr lang="en-US" sz="1400" b="0"/>
          </a:p>
        </p:txBody>
      </p:sp>
    </p:spTree>
    <p:extLst>
      <p:ext uri="{BB962C8B-B14F-4D97-AF65-F5344CB8AC3E}">
        <p14:creationId xmlns="" xmlns:p14="http://schemas.microsoft.com/office/powerpoint/2010/main" val="2044963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theme" Target="../theme/theme3.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slideLayout" Target="../slideLayouts/slideLayout39.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7" descr="ATIA_ppt_masterslide1"/>
          <p:cNvPicPr>
            <a:picLocks noChangeAspect="1" noChangeArrowheads="1"/>
          </p:cNvPicPr>
          <p:nvPr/>
        </p:nvPicPr>
        <p:blipFill>
          <a:blip r:embed="rId18" cstate="email">
            <a:extLst>
              <a:ext uri="{28A0092B-C50C-407E-A947-70E740481C1C}">
                <a14:useLocalDpi xmlns="" xmlns:a14="http://schemas.microsoft.com/office/drawing/2010/main" val="0"/>
              </a:ext>
            </a:extLst>
          </a:blip>
          <a:srcRect/>
          <a:stretch>
            <a:fillRect/>
          </a:stretch>
        </p:blipFill>
        <p:spPr bwMode="auto">
          <a:xfrm>
            <a:off x="-1588" y="0"/>
            <a:ext cx="9145588" cy="68595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69900" y="1176338"/>
            <a:ext cx="8432800" cy="571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466725" y="1879600"/>
            <a:ext cx="8431213" cy="41163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0" name="Rectangle 6"/>
          <p:cNvSpPr>
            <a:spLocks noGrp="1" noChangeArrowheads="1"/>
          </p:cNvSpPr>
          <p:nvPr>
            <p:ph type="sldNum" sz="quarter" idx="4"/>
          </p:nvPr>
        </p:nvSpPr>
        <p:spPr bwMode="auto">
          <a:xfrm>
            <a:off x="7061200" y="6292850"/>
            <a:ext cx="1835150"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300" b="1"/>
            </a:lvl1pPr>
          </a:lstStyle>
          <a:p>
            <a:fld id="{0729E34B-53F8-D24A-8703-8B73BA62E819}" type="slidenum">
              <a:rPr lang="en-US"/>
              <a:pPr/>
              <a:t>‹#›</a:t>
            </a:fld>
            <a:endParaRPr lang="en-US" sz="1400"/>
          </a:p>
        </p:txBody>
      </p:sp>
      <p:sp>
        <p:nvSpPr>
          <p:cNvPr id="1035" name="Rectangle 11"/>
          <p:cNvSpPr>
            <a:spLocks noGrp="1" noChangeArrowheads="1"/>
          </p:cNvSpPr>
          <p:nvPr>
            <p:ph type="ftr" sz="quarter" idx="3"/>
          </p:nvPr>
        </p:nvSpPr>
        <p:spPr bwMode="auto">
          <a:xfrm>
            <a:off x="471488" y="6180138"/>
            <a:ext cx="3319462" cy="3730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defRPr i="1">
                <a:latin typeface="Times New Roman" pitchFamily="1" charset="0"/>
                <a:ea typeface="+mn-ea"/>
                <a:cs typeface="+mn-cs"/>
              </a:defRPr>
            </a:lvl1pPr>
          </a:lstStyle>
          <a:p>
            <a:pPr>
              <a:defRPr/>
            </a:pPr>
            <a:r>
              <a:rPr lang="en-US"/>
              <a:t>Handouts are available at: www.atia.org/orlandohandouts</a:t>
            </a:r>
            <a:endParaRPr lang="en-US" sz="900"/>
          </a:p>
        </p:txBody>
      </p:sp>
      <p:pic>
        <p:nvPicPr>
          <p:cNvPr id="1031" name="Picture 1"/>
          <p:cNvPicPr>
            <a:picLocks noChangeAspect="1"/>
          </p:cNvPicPr>
          <p:nvPr userDrawn="1"/>
        </p:nvPicPr>
        <p:blipFill>
          <a:blip r:embed="rId19" cstate="email">
            <a:extLst>
              <a:ext uri="{28A0092B-C50C-407E-A947-70E740481C1C}">
                <a14:useLocalDpi xmlns="" xmlns:a14="http://schemas.microsoft.com/office/drawing/2010/main" val="0"/>
              </a:ext>
            </a:extLst>
          </a:blip>
          <a:srcRect/>
          <a:stretch>
            <a:fillRect/>
          </a:stretch>
        </p:blipFill>
        <p:spPr bwMode="auto">
          <a:xfrm>
            <a:off x="6988175" y="180975"/>
            <a:ext cx="1924050" cy="469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235" r:id="rId1"/>
    <p:sldLayoutId id="2147484236" r:id="rId2"/>
    <p:sldLayoutId id="2147484237" r:id="rId3"/>
    <p:sldLayoutId id="2147484238" r:id="rId4"/>
    <p:sldLayoutId id="2147484211" r:id="rId5"/>
    <p:sldLayoutId id="2147484239" r:id="rId6"/>
    <p:sldLayoutId id="2147484240" r:id="rId7"/>
    <p:sldLayoutId id="2147484241" r:id="rId8"/>
    <p:sldLayoutId id="2147484242" r:id="rId9"/>
    <p:sldLayoutId id="2147484243" r:id="rId10"/>
    <p:sldLayoutId id="2147484244" r:id="rId11"/>
    <p:sldLayoutId id="2147484245" r:id="rId12"/>
    <p:sldLayoutId id="2147484246" r:id="rId13"/>
    <p:sldLayoutId id="2147484247" r:id="rId14"/>
    <p:sldLayoutId id="2147484248" r:id="rId15"/>
    <p:sldLayoutId id="2147484249" r:id="rId16"/>
  </p:sldLayoutIdLst>
  <p:timing>
    <p:tnLst>
      <p:par>
        <p:cTn id="1" dur="indefinite" restart="never" nodeType="tmRoot"/>
      </p:par>
    </p:tnLst>
  </p:timing>
  <p:hf hdr="0" dt="0"/>
  <p:txStyles>
    <p:titleStyle>
      <a:lvl1pPr algn="l" rtl="0" eaLnBrk="0" fontAlgn="base" hangingPunct="0">
        <a:spcBef>
          <a:spcPct val="0"/>
        </a:spcBef>
        <a:spcAft>
          <a:spcPct val="0"/>
        </a:spcAft>
        <a:defRPr sz="2800" b="1">
          <a:solidFill>
            <a:schemeClr val="folHlink"/>
          </a:solidFill>
          <a:latin typeface="+mj-lt"/>
          <a:ea typeface="ＭＳ Ｐゴシック" charset="0"/>
          <a:cs typeface="+mj-cs"/>
        </a:defRPr>
      </a:lvl1pPr>
      <a:lvl2pPr algn="l" rtl="0" eaLnBrk="0" fontAlgn="base" hangingPunct="0">
        <a:spcBef>
          <a:spcPct val="0"/>
        </a:spcBef>
        <a:spcAft>
          <a:spcPct val="0"/>
        </a:spcAft>
        <a:defRPr sz="2800" b="1">
          <a:solidFill>
            <a:schemeClr val="folHlink"/>
          </a:solidFill>
          <a:latin typeface="Arial" charset="0"/>
          <a:ea typeface="ＭＳ Ｐゴシック" charset="0"/>
        </a:defRPr>
      </a:lvl2pPr>
      <a:lvl3pPr algn="l" rtl="0" eaLnBrk="0" fontAlgn="base" hangingPunct="0">
        <a:spcBef>
          <a:spcPct val="0"/>
        </a:spcBef>
        <a:spcAft>
          <a:spcPct val="0"/>
        </a:spcAft>
        <a:defRPr sz="2800" b="1">
          <a:solidFill>
            <a:schemeClr val="folHlink"/>
          </a:solidFill>
          <a:latin typeface="Arial" charset="0"/>
          <a:ea typeface="ＭＳ Ｐゴシック" charset="0"/>
        </a:defRPr>
      </a:lvl3pPr>
      <a:lvl4pPr algn="l" rtl="0" eaLnBrk="0" fontAlgn="base" hangingPunct="0">
        <a:spcBef>
          <a:spcPct val="0"/>
        </a:spcBef>
        <a:spcAft>
          <a:spcPct val="0"/>
        </a:spcAft>
        <a:defRPr sz="2800" b="1">
          <a:solidFill>
            <a:schemeClr val="folHlink"/>
          </a:solidFill>
          <a:latin typeface="Arial" charset="0"/>
          <a:ea typeface="ＭＳ Ｐゴシック" charset="0"/>
        </a:defRPr>
      </a:lvl4pPr>
      <a:lvl5pPr algn="l" rtl="0" eaLnBrk="0" fontAlgn="base" hangingPunct="0">
        <a:spcBef>
          <a:spcPct val="0"/>
        </a:spcBef>
        <a:spcAft>
          <a:spcPct val="0"/>
        </a:spcAft>
        <a:defRPr sz="2800" b="1">
          <a:solidFill>
            <a:schemeClr val="folHlink"/>
          </a:solidFill>
          <a:latin typeface="Arial" charset="0"/>
          <a:ea typeface="ＭＳ Ｐゴシック" charset="0"/>
        </a:defRPr>
      </a:lvl5pPr>
      <a:lvl6pPr marL="457200" algn="l" rtl="0" eaLnBrk="1" fontAlgn="base" hangingPunct="1">
        <a:spcBef>
          <a:spcPct val="0"/>
        </a:spcBef>
        <a:spcAft>
          <a:spcPct val="0"/>
        </a:spcAft>
        <a:defRPr sz="2800" b="1">
          <a:solidFill>
            <a:schemeClr val="folHlink"/>
          </a:solidFill>
          <a:latin typeface="Arial" charset="0"/>
        </a:defRPr>
      </a:lvl6pPr>
      <a:lvl7pPr marL="914400" algn="l" rtl="0" eaLnBrk="1" fontAlgn="base" hangingPunct="1">
        <a:spcBef>
          <a:spcPct val="0"/>
        </a:spcBef>
        <a:spcAft>
          <a:spcPct val="0"/>
        </a:spcAft>
        <a:defRPr sz="2800" b="1">
          <a:solidFill>
            <a:schemeClr val="folHlink"/>
          </a:solidFill>
          <a:latin typeface="Arial" charset="0"/>
        </a:defRPr>
      </a:lvl7pPr>
      <a:lvl8pPr marL="1371600" algn="l" rtl="0" eaLnBrk="1" fontAlgn="base" hangingPunct="1">
        <a:spcBef>
          <a:spcPct val="0"/>
        </a:spcBef>
        <a:spcAft>
          <a:spcPct val="0"/>
        </a:spcAft>
        <a:defRPr sz="2800" b="1">
          <a:solidFill>
            <a:schemeClr val="folHlink"/>
          </a:solidFill>
          <a:latin typeface="Arial" charset="0"/>
        </a:defRPr>
      </a:lvl8pPr>
      <a:lvl9pPr marL="1828800" algn="l" rtl="0" eaLnBrk="1" fontAlgn="base" hangingPunct="1">
        <a:spcBef>
          <a:spcPct val="0"/>
        </a:spcBef>
        <a:spcAft>
          <a:spcPct val="0"/>
        </a:spcAft>
        <a:defRPr sz="2800" b="1">
          <a:solidFill>
            <a:schemeClr val="folHlink"/>
          </a:solidFill>
          <a:latin typeface="Arial" charset="0"/>
        </a:defRPr>
      </a:lvl9pPr>
    </p:titleStyle>
    <p:bodyStyle>
      <a:lvl1pPr marL="282575" indent="-282575" algn="l" rtl="0" eaLnBrk="0" fontAlgn="base" hangingPunct="0">
        <a:spcBef>
          <a:spcPct val="50000"/>
        </a:spcBef>
        <a:spcAft>
          <a:spcPct val="0"/>
        </a:spcAft>
        <a:buClr>
          <a:schemeClr val="folHlink"/>
        </a:buClr>
        <a:buFont typeface="Times" charset="0"/>
        <a:buChar char="•"/>
        <a:defRPr sz="2200">
          <a:solidFill>
            <a:schemeClr val="tx1"/>
          </a:solidFill>
          <a:latin typeface="+mn-lt"/>
          <a:ea typeface="ＭＳ Ｐゴシック" charset="0"/>
          <a:cs typeface="+mn-cs"/>
        </a:defRPr>
      </a:lvl1pPr>
      <a:lvl2pPr marL="682625" indent="-225425" algn="l" rtl="0" eaLnBrk="0" fontAlgn="base" hangingPunct="0">
        <a:lnSpc>
          <a:spcPct val="90000"/>
        </a:lnSpc>
        <a:spcBef>
          <a:spcPct val="20000"/>
        </a:spcBef>
        <a:spcAft>
          <a:spcPct val="0"/>
        </a:spcAft>
        <a:buClr>
          <a:schemeClr val="folHlink"/>
        </a:buClr>
        <a:buSzPct val="100000"/>
        <a:buFont typeface="Times" charset="0"/>
        <a:buChar char="•"/>
        <a:defRPr>
          <a:solidFill>
            <a:schemeClr val="tx1"/>
          </a:solidFill>
          <a:latin typeface="+mn-lt"/>
          <a:ea typeface="ＭＳ Ｐゴシック" charset="0"/>
        </a:defRPr>
      </a:lvl2pPr>
      <a:lvl3pPr marL="1081088" indent="-166688" algn="l" rtl="0" eaLnBrk="0" fontAlgn="base" hangingPunct="0">
        <a:spcBef>
          <a:spcPct val="5000"/>
        </a:spcBef>
        <a:spcAft>
          <a:spcPct val="0"/>
        </a:spcAft>
        <a:buClr>
          <a:schemeClr val="folHlink"/>
        </a:buClr>
        <a:buFont typeface="Times" charset="0"/>
        <a:buChar char="•"/>
        <a:defRPr sz="1400">
          <a:solidFill>
            <a:schemeClr val="tx1"/>
          </a:solidFill>
          <a:latin typeface="+mn-lt"/>
          <a:ea typeface="ＭＳ Ｐゴシック" charset="0"/>
        </a:defRPr>
      </a:lvl3pPr>
      <a:lvl4pPr marL="1544638" indent="-173038" algn="l" rtl="0" eaLnBrk="0" fontAlgn="base" hangingPunct="0">
        <a:spcBef>
          <a:spcPct val="0"/>
        </a:spcBef>
        <a:spcAft>
          <a:spcPct val="0"/>
        </a:spcAft>
        <a:buClr>
          <a:schemeClr val="folHlink"/>
        </a:buClr>
        <a:buFont typeface="Times" charset="0"/>
        <a:buChar char="•"/>
        <a:defRPr sz="1300" i="1">
          <a:solidFill>
            <a:schemeClr val="tx1"/>
          </a:solidFill>
          <a:latin typeface="+mn-lt"/>
          <a:ea typeface="ＭＳ Ｐゴシック" charset="0"/>
        </a:defRPr>
      </a:lvl4pPr>
      <a:lvl5pPr marL="1995488" indent="-166688" algn="l" rtl="0" eaLnBrk="0" fontAlgn="base" hangingPunct="0">
        <a:spcBef>
          <a:spcPct val="0"/>
        </a:spcBef>
        <a:spcAft>
          <a:spcPct val="0"/>
        </a:spcAft>
        <a:buClr>
          <a:schemeClr val="folHlink"/>
        </a:buClr>
        <a:buFont typeface="Times" charset="0"/>
        <a:buChar char="•"/>
        <a:defRPr sz="1200" i="1">
          <a:solidFill>
            <a:schemeClr val="tx1"/>
          </a:solidFill>
          <a:latin typeface="+mn-lt"/>
          <a:ea typeface="ＭＳ Ｐゴシック" charset="0"/>
        </a:defRPr>
      </a:lvl5pPr>
      <a:lvl6pPr marL="2452688" indent="-166688" algn="l" rtl="0" eaLnBrk="1" fontAlgn="base" hangingPunct="1">
        <a:spcBef>
          <a:spcPct val="0"/>
        </a:spcBef>
        <a:spcAft>
          <a:spcPct val="0"/>
        </a:spcAft>
        <a:buClr>
          <a:schemeClr val="folHlink"/>
        </a:buClr>
        <a:buFont typeface="Times" pitchFamily="1" charset="0"/>
        <a:buChar char="•"/>
        <a:defRPr sz="1200" i="1">
          <a:solidFill>
            <a:schemeClr val="tx1"/>
          </a:solidFill>
          <a:latin typeface="+mn-lt"/>
        </a:defRPr>
      </a:lvl6pPr>
      <a:lvl7pPr marL="2909888" indent="-166688" algn="l" rtl="0" eaLnBrk="1" fontAlgn="base" hangingPunct="1">
        <a:spcBef>
          <a:spcPct val="0"/>
        </a:spcBef>
        <a:spcAft>
          <a:spcPct val="0"/>
        </a:spcAft>
        <a:buClr>
          <a:schemeClr val="folHlink"/>
        </a:buClr>
        <a:buFont typeface="Times" pitchFamily="1" charset="0"/>
        <a:buChar char="•"/>
        <a:defRPr sz="1200" i="1">
          <a:solidFill>
            <a:schemeClr val="tx1"/>
          </a:solidFill>
          <a:latin typeface="+mn-lt"/>
        </a:defRPr>
      </a:lvl7pPr>
      <a:lvl8pPr marL="3367088" indent="-166688" algn="l" rtl="0" eaLnBrk="1" fontAlgn="base" hangingPunct="1">
        <a:spcBef>
          <a:spcPct val="0"/>
        </a:spcBef>
        <a:spcAft>
          <a:spcPct val="0"/>
        </a:spcAft>
        <a:buClr>
          <a:schemeClr val="folHlink"/>
        </a:buClr>
        <a:buFont typeface="Times" pitchFamily="1" charset="0"/>
        <a:buChar char="•"/>
        <a:defRPr sz="1200" i="1">
          <a:solidFill>
            <a:schemeClr val="tx1"/>
          </a:solidFill>
          <a:latin typeface="+mn-lt"/>
        </a:defRPr>
      </a:lvl8pPr>
      <a:lvl9pPr marL="3824288" indent="-166688" algn="l" rtl="0" eaLnBrk="1" fontAlgn="base" hangingPunct="1">
        <a:spcBef>
          <a:spcPct val="0"/>
        </a:spcBef>
        <a:spcAft>
          <a:spcPct val="0"/>
        </a:spcAft>
        <a:buClr>
          <a:schemeClr val="folHlink"/>
        </a:buClr>
        <a:buFont typeface="Times" pitchFamily="1" charset="0"/>
        <a:buChar char="•"/>
        <a:defRPr sz="1200" i="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ea typeface="+mn-ea"/>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ea typeface="+mn-ea"/>
              </a:defRPr>
            </a:lvl1pPr>
          </a:lstStyle>
          <a:p>
            <a:pPr>
              <a:defRPr/>
            </a:pPr>
            <a:r>
              <a:rPr lang="en-US"/>
              <a:t>Handouts are available at: www.atia.org/orlandohandouts</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4F05AF78-4586-EA40-910F-6AA346850A1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4212" r:id="rId1"/>
    <p:sldLayoutId id="2147484213" r:id="rId2"/>
    <p:sldLayoutId id="2147484214" r:id="rId3"/>
    <p:sldLayoutId id="2147484215" r:id="rId4"/>
    <p:sldLayoutId id="2147484216" r:id="rId5"/>
    <p:sldLayoutId id="2147484217" r:id="rId6"/>
    <p:sldLayoutId id="2147484218" r:id="rId7"/>
    <p:sldLayoutId id="2147484219" r:id="rId8"/>
    <p:sldLayoutId id="2147484220" r:id="rId9"/>
    <p:sldLayoutId id="2147484221" r:id="rId10"/>
    <p:sldLayoutId id="2147484222" r:id="rId11"/>
  </p:sldLayoutIdLst>
  <p:timing>
    <p:tnLst>
      <p:par>
        <p:cTn id="1" dur="indefinite" restart="never" nodeType="tmRoot"/>
      </p:par>
    </p:tnLst>
  </p:timing>
  <p:hf hdr="0" dt="0"/>
  <p:txStyles>
    <p:titleStyle>
      <a:lvl1pPr algn="ctr" rtl="0" eaLnBrk="0" fontAlgn="base" hangingPunct="0">
        <a:spcBef>
          <a:spcPct val="0"/>
        </a:spcBef>
        <a:spcAft>
          <a:spcPct val="0"/>
        </a:spcAft>
        <a:defRPr sz="4400" kern="1200">
          <a:solidFill>
            <a:schemeClr val="tx1"/>
          </a:solidFill>
          <a:latin typeface="+mj-lt"/>
          <a:ea typeface="ＭＳ Ｐゴシック" charset="0"/>
          <a:cs typeface="+mj-cs"/>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ea typeface="+mn-ea"/>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ea typeface="+mn-ea"/>
              </a:defRPr>
            </a:lvl1pPr>
          </a:lstStyle>
          <a:p>
            <a:pPr>
              <a:defRPr/>
            </a:pPr>
            <a:r>
              <a:rPr lang="en-US"/>
              <a:t>Handouts are available at: www.atia.org/orlandohandouts</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0BD9438E-2E3E-4F45-A126-525162F04848}"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4223" r:id="rId1"/>
    <p:sldLayoutId id="2147484224" r:id="rId2"/>
    <p:sldLayoutId id="2147484225" r:id="rId3"/>
    <p:sldLayoutId id="2147484226" r:id="rId4"/>
    <p:sldLayoutId id="2147484227" r:id="rId5"/>
    <p:sldLayoutId id="2147484228" r:id="rId6"/>
    <p:sldLayoutId id="2147484229" r:id="rId7"/>
    <p:sldLayoutId id="2147484230" r:id="rId8"/>
    <p:sldLayoutId id="2147484231" r:id="rId9"/>
    <p:sldLayoutId id="2147484232" r:id="rId10"/>
    <p:sldLayoutId id="2147484233" r:id="rId11"/>
    <p:sldLayoutId id="2147484234" r:id="rId12"/>
  </p:sldLayoutIdLst>
  <p:hf hdr="0" dt="0"/>
  <p:txStyles>
    <p:titleStyle>
      <a:lvl1pPr algn="ctr" rtl="0" eaLnBrk="0" fontAlgn="base" hangingPunct="0">
        <a:spcBef>
          <a:spcPct val="0"/>
        </a:spcBef>
        <a:spcAft>
          <a:spcPct val="0"/>
        </a:spcAft>
        <a:defRPr sz="4400" kern="1200">
          <a:solidFill>
            <a:schemeClr val="tx1"/>
          </a:solidFill>
          <a:latin typeface="+mj-lt"/>
          <a:ea typeface="ＭＳ Ｐゴシック" charset="0"/>
          <a:cs typeface="+mj-cs"/>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athenpro.org/" TargetMode="External"/><Relationship Id="rId13" Type="http://schemas.openxmlformats.org/officeDocument/2006/relationships/hyperlink" Target="http://listserv.buffalo.edu/cgi-bin/wa?A0=DSSHE-L" TargetMode="External"/><Relationship Id="rId18" Type="http://schemas.openxmlformats.org/officeDocument/2006/relationships/hyperlink" Target="http://www.dessci.com/en/" TargetMode="External"/><Relationship Id="rId3" Type="http://schemas.openxmlformats.org/officeDocument/2006/relationships/hyperlink" Target="http://www.justice.gov/crt/508/508law" TargetMode="External"/><Relationship Id="rId21" Type="http://schemas.openxmlformats.org/officeDocument/2006/relationships/hyperlink" Target="http://www.washington.edu/doit" TargetMode="External"/><Relationship Id="rId7" Type="http://schemas.openxmlformats.org/officeDocument/2006/relationships/hyperlink" Target="http://www.aph.org/" TargetMode="External"/><Relationship Id="rId12" Type="http://schemas.openxmlformats.org/officeDocument/2006/relationships/hyperlink" Target="http://daisy.org/" TargetMode="External"/><Relationship Id="rId17" Type="http://schemas.openxmlformats.org/officeDocument/2006/relationships/hyperlink" Target="http://www.learningally.org/" TargetMode="External"/><Relationship Id="rId2" Type="http://schemas.openxmlformats.org/officeDocument/2006/relationships/hyperlink" Target="http://www.pacificu.edu/studentlife/lss/faculty/ada504faq.cfm" TargetMode="External"/><Relationship Id="rId16" Type="http://schemas.openxmlformats.org/officeDocument/2006/relationships/hyperlink" Target="http://htctu.net/" TargetMode="External"/><Relationship Id="rId20" Type="http://schemas.openxmlformats.org/officeDocument/2006/relationships/hyperlink" Target="http://www.mackichan.com/index.html?products/snb.html~mainFrame" TargetMode="External"/><Relationship Id="rId1" Type="http://schemas.openxmlformats.org/officeDocument/2006/relationships/slideLayout" Target="../slideLayouts/slideLayout2.xml"/><Relationship Id="rId6" Type="http://schemas.openxmlformats.org/officeDocument/2006/relationships/hyperlink" Target="http://www.ahead.org/" TargetMode="External"/><Relationship Id="rId11" Type="http://schemas.openxmlformats.org/officeDocument/2006/relationships/hyperlink" Target="http://www.law.cornell.edu/wex/copyright" TargetMode="External"/><Relationship Id="rId5" Type="http://schemas.openxmlformats.org/officeDocument/2006/relationships/hyperlink" Target="http://www2.ed.gov/about/offices/list/ocr/docs/auxaids.html" TargetMode="External"/><Relationship Id="rId15" Type="http://schemas.openxmlformats.org/officeDocument/2006/relationships/hyperlink" Target="http://www.duxburysystems.com/" TargetMode="External"/><Relationship Id="rId10" Type="http://schemas.openxmlformats.org/officeDocument/2006/relationships/hyperlink" Target="http://www.loc.gov/nls/reference/factsheets/copyright.html" TargetMode="External"/><Relationship Id="rId19" Type="http://schemas.openxmlformats.org/officeDocument/2006/relationships/hyperlink" Target="http://www.nfbnet.org/" TargetMode="External"/><Relationship Id="rId4" Type="http://schemas.openxmlformats.org/officeDocument/2006/relationships/hyperlink" Target="http://www.section508.gov/index.cfm?fuseAction=1998Amend" TargetMode="External"/><Relationship Id="rId9" Type="http://schemas.openxmlformats.org/officeDocument/2006/relationships/hyperlink" Target="http://www.accesstext.org/" TargetMode="External"/><Relationship Id="rId14" Type="http://schemas.openxmlformats.org/officeDocument/2006/relationships/hyperlink" Target="http://yourdolphin.com/"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www.atia.org/CEU"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 Id="rId5" Type="http://schemas.openxmlformats.org/officeDocument/2006/relationships/hyperlink" Target="http://www.atia.org/orlandohandouts" TargetMode="External"/><Relationship Id="rId4" Type="http://schemas.openxmlformats.org/officeDocument/2006/relationships/hyperlink" Target="http://www.aacinstitute.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1" y="1322024"/>
            <a:ext cx="9144000" cy="2754218"/>
          </a:xfrm>
        </p:spPr>
        <p:txBody>
          <a:bodyPr/>
          <a:lstStyle/>
          <a:p>
            <a:pPr eaLnBrk="1" hangingPunct="1"/>
            <a:r>
              <a:rPr lang="en-US" dirty="0"/>
              <a:t>PRE-10W</a:t>
            </a:r>
            <a:r>
              <a:rPr lang="en-US" dirty="0">
                <a:latin typeface="Arial" charset="0"/>
              </a:rPr>
              <a:t/>
            </a:r>
            <a:br>
              <a:rPr lang="en-US" dirty="0">
                <a:latin typeface="Arial" charset="0"/>
              </a:rPr>
            </a:br>
            <a:r>
              <a:rPr lang="en-US" sz="3200" dirty="0"/>
              <a:t>New Technology &amp; Accessibility in Higher </a:t>
            </a:r>
            <a:r>
              <a:rPr lang="en-US" sz="3200" dirty="0" smtClean="0"/>
              <a:t>Ed Promises </a:t>
            </a:r>
            <a:r>
              <a:rPr lang="en-US" sz="3200" dirty="0"/>
              <a:t>and </a:t>
            </a:r>
            <a:r>
              <a:rPr lang="en-US" sz="3200" dirty="0" smtClean="0"/>
              <a:t>Challenges</a:t>
            </a:r>
            <a:br>
              <a:rPr lang="en-US" sz="3200" dirty="0" smtClean="0"/>
            </a:br>
            <a:r>
              <a:rPr lang="en-US" sz="3200" dirty="0" smtClean="0"/>
              <a:t/>
            </a:r>
            <a:br>
              <a:rPr lang="en-US" sz="3200" dirty="0" smtClean="0"/>
            </a:br>
            <a:r>
              <a:rPr lang="en-US" sz="2800" dirty="0" smtClean="0"/>
              <a:t>Alternate </a:t>
            </a:r>
            <a:r>
              <a:rPr lang="en-US" sz="2800" dirty="0"/>
              <a:t>Format Production</a:t>
            </a:r>
            <a:br>
              <a:rPr lang="en-US" sz="2800" dirty="0"/>
            </a:br>
            <a:r>
              <a:rPr lang="en-US" sz="2800" dirty="0"/>
              <a:t>What’s new, what’s changed? </a:t>
            </a:r>
            <a:endParaRPr lang="en-US" sz="2800" dirty="0">
              <a:latin typeface="Arial" charset="0"/>
            </a:endParaRPr>
          </a:p>
        </p:txBody>
      </p:sp>
      <p:sp>
        <p:nvSpPr>
          <p:cNvPr id="19459" name="Rectangle 3"/>
          <p:cNvSpPr>
            <a:spLocks noGrp="1" noChangeArrowheads="1"/>
          </p:cNvSpPr>
          <p:nvPr>
            <p:ph type="subTitle" idx="1"/>
          </p:nvPr>
        </p:nvSpPr>
        <p:spPr>
          <a:xfrm>
            <a:off x="1233774" y="4165333"/>
            <a:ext cx="6608763" cy="1960046"/>
          </a:xfrm>
        </p:spPr>
        <p:txBody>
          <a:bodyPr/>
          <a:lstStyle/>
          <a:p>
            <a:pPr>
              <a:spcBef>
                <a:spcPts val="600"/>
              </a:spcBef>
            </a:pPr>
            <a:r>
              <a:rPr lang="en-US" sz="1800" i="1" dirty="0"/>
              <a:t>Julie K </a:t>
            </a:r>
            <a:r>
              <a:rPr lang="en-US" sz="1800" i="1" dirty="0" err="1"/>
              <a:t>Balassa</a:t>
            </a:r>
            <a:endParaRPr lang="en-US" sz="1800" i="1" dirty="0"/>
          </a:p>
          <a:p>
            <a:pPr>
              <a:spcBef>
                <a:spcPts val="600"/>
              </a:spcBef>
            </a:pPr>
            <a:r>
              <a:rPr lang="en-US" sz="1800" i="1" dirty="0"/>
              <a:t>Office for Students with Disabilities</a:t>
            </a:r>
          </a:p>
          <a:p>
            <a:pPr>
              <a:spcBef>
                <a:spcPts val="600"/>
              </a:spcBef>
            </a:pPr>
            <a:r>
              <a:rPr lang="en-US" sz="1800" i="1" dirty="0"/>
              <a:t>Valencia College</a:t>
            </a:r>
          </a:p>
          <a:p>
            <a:pPr>
              <a:spcBef>
                <a:spcPts val="600"/>
              </a:spcBef>
            </a:pPr>
            <a:r>
              <a:rPr lang="en-US" sz="1800" i="1" dirty="0"/>
              <a:t>http://valenciacollege.edu</a:t>
            </a:r>
          </a:p>
          <a:p>
            <a:pPr eaLnBrk="1" hangingPunct="1"/>
            <a:endParaRPr lang="en-US" sz="1800" dirty="0">
              <a:latin typeface="Arial" charset="0"/>
            </a:endParaRPr>
          </a:p>
          <a:p>
            <a:pPr eaLnBrk="1" hangingPunct="1"/>
            <a:r>
              <a:rPr lang="en-US" sz="1800" dirty="0" smtClean="0">
                <a:latin typeface="Arial" charset="0"/>
              </a:rPr>
              <a:t>1/30/2013 8:00am-9:15am</a:t>
            </a:r>
            <a:endParaRPr lang="en-US" sz="1800" dirty="0">
              <a:latin typeface="Arial" charset="0"/>
            </a:endParaRPr>
          </a:p>
        </p:txBody>
      </p:sp>
      <p:sp>
        <p:nvSpPr>
          <p:cNvPr id="2" name="Footer Placeholder 1"/>
          <p:cNvSpPr>
            <a:spLocks noGrp="1"/>
          </p:cNvSpPr>
          <p:nvPr>
            <p:ph type="ftr" sz="quarter" idx="10"/>
          </p:nvPr>
        </p:nvSpPr>
        <p:spPr/>
        <p:txBody>
          <a:bodyPr/>
          <a:lstStyle/>
          <a:p>
            <a:pPr>
              <a:defRPr/>
            </a:pPr>
            <a:r>
              <a:rPr lang="en-US" dirty="0"/>
              <a:t>Handouts are available at: www.atia.org/orlandohandouts</a:t>
            </a:r>
            <a:endParaRPr lang="en-US" sz="900" dirty="0"/>
          </a:p>
        </p:txBody>
      </p:sp>
      <p:sp>
        <p:nvSpPr>
          <p:cNvPr id="3" name="Slide Number Placeholder 2"/>
          <p:cNvSpPr>
            <a:spLocks noGrp="1"/>
          </p:cNvSpPr>
          <p:nvPr>
            <p:ph type="sldNum" sz="quarter" idx="11"/>
          </p:nvPr>
        </p:nvSpPr>
        <p:spPr/>
        <p:txBody>
          <a:bodyPr/>
          <a:lstStyle>
            <a:lvl1pPr eaLnBrk="0" hangingPunct="0">
              <a:defRPr sz="1000">
                <a:solidFill>
                  <a:schemeClr val="tx1"/>
                </a:solidFill>
                <a:latin typeface="Arial" charset="0"/>
                <a:ea typeface="ＭＳ Ｐゴシック" charset="0"/>
                <a:cs typeface="Arial" charset="0"/>
              </a:defRPr>
            </a:lvl1pPr>
            <a:lvl2pPr marL="742950" indent="-285750" eaLnBrk="0" hangingPunct="0">
              <a:defRPr sz="1000">
                <a:solidFill>
                  <a:schemeClr val="tx1"/>
                </a:solidFill>
                <a:latin typeface="Arial" charset="0"/>
                <a:ea typeface="Arial" charset="0"/>
                <a:cs typeface="Arial" charset="0"/>
              </a:defRPr>
            </a:lvl2pPr>
            <a:lvl3pPr marL="1143000" indent="-228600" eaLnBrk="0" hangingPunct="0">
              <a:defRPr sz="1000">
                <a:solidFill>
                  <a:schemeClr val="tx1"/>
                </a:solidFill>
                <a:latin typeface="Arial" charset="0"/>
                <a:ea typeface="Arial" charset="0"/>
                <a:cs typeface="Arial" charset="0"/>
              </a:defRPr>
            </a:lvl3pPr>
            <a:lvl4pPr marL="1600200" indent="-228600" eaLnBrk="0" hangingPunct="0">
              <a:defRPr sz="1000">
                <a:solidFill>
                  <a:schemeClr val="tx1"/>
                </a:solidFill>
                <a:latin typeface="Arial" charset="0"/>
                <a:ea typeface="Arial" charset="0"/>
                <a:cs typeface="Arial" charset="0"/>
              </a:defRPr>
            </a:lvl4pPr>
            <a:lvl5pPr marL="2057400" indent="-228600" eaLnBrk="0" hangingPunct="0">
              <a:defRPr sz="1000">
                <a:solidFill>
                  <a:schemeClr val="tx1"/>
                </a:solidFill>
                <a:latin typeface="Arial" charset="0"/>
                <a:ea typeface="Arial" charset="0"/>
                <a:cs typeface="Arial" charset="0"/>
              </a:defRPr>
            </a:lvl5pPr>
            <a:lvl6pPr marL="2514600" indent="-228600" eaLnBrk="0" fontAlgn="base" hangingPunct="0">
              <a:spcBef>
                <a:spcPct val="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0"/>
              </a:spcBef>
              <a:spcAft>
                <a:spcPct val="0"/>
              </a:spcAft>
              <a:defRPr sz="1000">
                <a:solidFill>
                  <a:schemeClr val="tx1"/>
                </a:solidFill>
                <a:latin typeface="Arial" charset="0"/>
                <a:ea typeface="Arial" charset="0"/>
                <a:cs typeface="Arial" charset="0"/>
              </a:defRPr>
            </a:lvl9pPr>
          </a:lstStyle>
          <a:p>
            <a:pPr eaLnBrk="1" hangingPunct="1"/>
            <a:fld id="{572A7019-B464-274F-A4E9-9C3A3F61438F}" type="slidenum">
              <a:rPr lang="en-US" sz="1300"/>
              <a:pPr eaLnBrk="1" hangingPunct="1"/>
              <a:t>1</a:t>
            </a:fld>
            <a:endParaRPr lang="en-US" sz="14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843537"/>
            <a:ext cx="8432800" cy="571500"/>
          </a:xfrm>
        </p:spPr>
        <p:txBody>
          <a:bodyPr/>
          <a:lstStyle/>
          <a:p>
            <a:r>
              <a:rPr lang="en-US" dirty="0" smtClean="0"/>
              <a:t>Important Interpretations</a:t>
            </a:r>
            <a:endParaRPr lang="en-US" dirty="0"/>
          </a:p>
        </p:txBody>
      </p:sp>
      <p:sp>
        <p:nvSpPr>
          <p:cNvPr id="3" name="Content Placeholder 2"/>
          <p:cNvSpPr>
            <a:spLocks noGrp="1"/>
          </p:cNvSpPr>
          <p:nvPr>
            <p:ph idx="1"/>
          </p:nvPr>
        </p:nvSpPr>
        <p:spPr>
          <a:xfrm>
            <a:off x="454025" y="1495999"/>
            <a:ext cx="8431213" cy="4813300"/>
          </a:xfrm>
        </p:spPr>
        <p:txBody>
          <a:bodyPr/>
          <a:lstStyle/>
          <a:p>
            <a:pPr>
              <a:spcBef>
                <a:spcPts val="600"/>
              </a:spcBef>
            </a:pPr>
            <a:r>
              <a:rPr lang="en-US" dirty="0" smtClean="0"/>
              <a:t>The OCR has repeatedly interpreted the term "communication" in this context to mean the transfer of information, including (but not limited to) the verbal presentation of a lecturer, the printed text of a book, and the resources of the Internet. </a:t>
            </a:r>
            <a:br>
              <a:rPr lang="en-US" dirty="0" smtClean="0"/>
            </a:br>
            <a:endParaRPr lang="en-US" dirty="0" smtClean="0"/>
          </a:p>
          <a:p>
            <a:pPr>
              <a:spcBef>
                <a:spcPts val="600"/>
              </a:spcBef>
            </a:pPr>
            <a:r>
              <a:rPr lang="en-US" dirty="0" smtClean="0"/>
              <a:t>In construing the conditions under which communication is "as effective as" that provided to non-disabled persons, on several occasions OCR has regarded the three basic components of effectiveness as </a:t>
            </a:r>
          </a:p>
          <a:p>
            <a:pPr lvl="1">
              <a:spcBef>
                <a:spcPts val="600"/>
              </a:spcBef>
            </a:pPr>
            <a:r>
              <a:rPr lang="en-US" dirty="0" smtClean="0"/>
              <a:t>timeliness of delivery</a:t>
            </a:r>
          </a:p>
          <a:p>
            <a:pPr lvl="1">
              <a:spcBef>
                <a:spcPts val="600"/>
              </a:spcBef>
            </a:pPr>
            <a:r>
              <a:rPr lang="en-US" dirty="0" smtClean="0"/>
              <a:t>accuracy of the translation</a:t>
            </a:r>
          </a:p>
          <a:p>
            <a:pPr lvl="1">
              <a:spcBef>
                <a:spcPts val="600"/>
              </a:spcBef>
            </a:pPr>
            <a:r>
              <a:rPr lang="en-US" dirty="0" smtClean="0"/>
              <a:t>provision in a manner and medium appropriate to the significance of the message and the abilities of the individual with the disability</a:t>
            </a:r>
          </a:p>
          <a:p>
            <a:pPr lvl="1">
              <a:buNone/>
            </a:pPr>
            <a:endParaRPr lang="en-US" sz="1200" dirty="0" smtClean="0"/>
          </a:p>
          <a:p>
            <a:pPr lvl="1">
              <a:buNone/>
            </a:pPr>
            <a:r>
              <a:rPr lang="en-US" sz="1200" dirty="0" smtClean="0"/>
              <a:t>AHEAD Position Statement</a:t>
            </a:r>
          </a:p>
          <a:p>
            <a:endParaRPr lang="en-US" dirty="0"/>
          </a:p>
        </p:txBody>
      </p:sp>
      <p:sp>
        <p:nvSpPr>
          <p:cNvPr id="4" name="Slide Number Placeholder 3"/>
          <p:cNvSpPr>
            <a:spLocks noGrp="1"/>
          </p:cNvSpPr>
          <p:nvPr>
            <p:ph type="sldNum" sz="quarter" idx="10"/>
          </p:nvPr>
        </p:nvSpPr>
        <p:spPr>
          <a:xfrm>
            <a:off x="7048500" y="6365875"/>
            <a:ext cx="1835150" cy="339725"/>
          </a:xfrm>
        </p:spPr>
        <p:txBody>
          <a:bodyPr/>
          <a:lstStyle/>
          <a:p>
            <a:fld id="{E2D95E4F-B652-ED4B-9721-7CF5D6B280F1}" type="slidenum">
              <a:rPr lang="en-US" smtClean="0"/>
              <a:pPr/>
              <a:t>10</a:t>
            </a:fld>
            <a:endParaRPr lang="en-US" sz="1400" b="0" dirty="0"/>
          </a:p>
        </p:txBody>
      </p:sp>
    </p:spTree>
    <p:extLst>
      <p:ext uri="{BB962C8B-B14F-4D97-AF65-F5344CB8AC3E}">
        <p14:creationId xmlns="" xmlns:p14="http://schemas.microsoft.com/office/powerpoint/2010/main" val="2741603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900" y="958468"/>
            <a:ext cx="8432800" cy="877505"/>
          </a:xfrm>
        </p:spPr>
        <p:txBody>
          <a:bodyPr/>
          <a:lstStyle/>
          <a:p>
            <a:r>
              <a:rPr lang="en-US" dirty="0"/>
              <a:t>Limitation on </a:t>
            </a:r>
            <a:r>
              <a:rPr lang="en-US" dirty="0" smtClean="0"/>
              <a:t>Copyright Exclusive </a:t>
            </a:r>
            <a:r>
              <a:rPr lang="en-US" dirty="0"/>
              <a:t>Rights</a:t>
            </a:r>
            <a:br>
              <a:rPr lang="en-US" dirty="0"/>
            </a:br>
            <a:r>
              <a:rPr lang="en-US" dirty="0"/>
              <a:t>Fair Use</a:t>
            </a:r>
          </a:p>
        </p:txBody>
      </p:sp>
      <p:sp>
        <p:nvSpPr>
          <p:cNvPr id="3" name="Content Placeholder 2"/>
          <p:cNvSpPr>
            <a:spLocks noGrp="1"/>
          </p:cNvSpPr>
          <p:nvPr>
            <p:ph idx="1"/>
          </p:nvPr>
        </p:nvSpPr>
        <p:spPr/>
        <p:txBody>
          <a:bodyPr/>
          <a:lstStyle/>
          <a:p>
            <a:r>
              <a:rPr lang="en-US" dirty="0"/>
              <a:t>…the fair use of a copyrighted work, including such use by reproduction in copies or </a:t>
            </a:r>
            <a:r>
              <a:rPr lang="en-US" dirty="0" err="1"/>
              <a:t>phonorecords</a:t>
            </a:r>
            <a:r>
              <a:rPr lang="en-US" dirty="0"/>
              <a:t> or by any other means specified by that section, for purposes such as criticism, comment, news reporting, teaching (including multiple copies for classroom use), scholarship, or research, is not an infringement of copyright.</a:t>
            </a:r>
            <a:br>
              <a:rPr lang="en-US" dirty="0"/>
            </a:br>
            <a:endParaRPr lang="en-US" dirty="0"/>
          </a:p>
          <a:p>
            <a:r>
              <a:rPr lang="en-US" dirty="0"/>
              <a:t>4 factors to be considered:</a:t>
            </a:r>
          </a:p>
          <a:p>
            <a:pPr lvl="1"/>
            <a:r>
              <a:rPr lang="en-US" dirty="0"/>
              <a:t>Purpose &amp; character of use</a:t>
            </a:r>
          </a:p>
          <a:p>
            <a:pPr lvl="1"/>
            <a:r>
              <a:rPr lang="en-US" dirty="0"/>
              <a:t>Nature of copyrighted work</a:t>
            </a:r>
          </a:p>
          <a:p>
            <a:pPr lvl="1"/>
            <a:r>
              <a:rPr lang="en-US" dirty="0"/>
              <a:t>Amount  &amp; substantiality of portion </a:t>
            </a:r>
            <a:r>
              <a:rPr lang="en-US" dirty="0" err="1"/>
              <a:t>used</a:t>
            </a:r>
            <a:r>
              <a:rPr lang="en-US" b="1" dirty="0" err="1"/>
              <a:t>:</a:t>
            </a:r>
            <a:r>
              <a:rPr lang="en-US" dirty="0" err="1"/>
              <a:t>work</a:t>
            </a:r>
            <a:r>
              <a:rPr lang="en-US" dirty="0"/>
              <a:t> as a whole</a:t>
            </a:r>
          </a:p>
          <a:p>
            <a:pPr lvl="1"/>
            <a:r>
              <a:rPr lang="en-US" dirty="0"/>
              <a:t>Effect of use upon potential market</a:t>
            </a:r>
          </a:p>
          <a:p>
            <a:endParaRPr lang="en-US" dirty="0"/>
          </a:p>
        </p:txBody>
      </p:sp>
      <p:sp>
        <p:nvSpPr>
          <p:cNvPr id="4" name="Slide Number Placeholder 3"/>
          <p:cNvSpPr>
            <a:spLocks noGrp="1"/>
          </p:cNvSpPr>
          <p:nvPr>
            <p:ph type="sldNum" sz="quarter" idx="10"/>
          </p:nvPr>
        </p:nvSpPr>
        <p:spPr/>
        <p:txBody>
          <a:bodyPr/>
          <a:lstStyle/>
          <a:p>
            <a:fld id="{E2D95E4F-B652-ED4B-9721-7CF5D6B280F1}" type="slidenum">
              <a:rPr lang="en-US" smtClean="0"/>
              <a:pPr/>
              <a:t>11</a:t>
            </a:fld>
            <a:endParaRPr lang="en-US" sz="1400" b="0" dirty="0"/>
          </a:p>
        </p:txBody>
      </p:sp>
    </p:spTree>
    <p:extLst>
      <p:ext uri="{BB962C8B-B14F-4D97-AF65-F5344CB8AC3E}">
        <p14:creationId xmlns="" xmlns:p14="http://schemas.microsoft.com/office/powerpoint/2010/main" val="19660697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1934" y="958467"/>
            <a:ext cx="8432800" cy="1042759"/>
          </a:xfrm>
        </p:spPr>
        <p:txBody>
          <a:bodyPr/>
          <a:lstStyle/>
          <a:p>
            <a:r>
              <a:rPr lang="en-US" dirty="0" smtClean="0"/>
              <a:t>Limitation on Exclusive Rights</a:t>
            </a:r>
            <a:br>
              <a:rPr lang="en-US" dirty="0" smtClean="0"/>
            </a:br>
            <a:r>
              <a:rPr lang="en-US" dirty="0" smtClean="0"/>
              <a:t>Chafee Amendment (PL 104-197)</a:t>
            </a:r>
            <a:endParaRPr lang="en-US" dirty="0"/>
          </a:p>
        </p:txBody>
      </p:sp>
      <p:sp>
        <p:nvSpPr>
          <p:cNvPr id="3" name="Content Placeholder 2"/>
          <p:cNvSpPr>
            <a:spLocks noGrp="1"/>
          </p:cNvSpPr>
          <p:nvPr>
            <p:ph idx="1"/>
          </p:nvPr>
        </p:nvSpPr>
        <p:spPr>
          <a:xfrm>
            <a:off x="433674" y="2342309"/>
            <a:ext cx="8431213" cy="3044940"/>
          </a:xfrm>
        </p:spPr>
        <p:txBody>
          <a:bodyPr/>
          <a:lstStyle/>
          <a:p>
            <a:pPr marL="0" indent="0">
              <a:buNone/>
            </a:pPr>
            <a:r>
              <a:rPr lang="en-US" dirty="0"/>
              <a:t>"(a) Notwithstanding the provisions of sections 106 and 710, it is not an infringement of copyright for an authorized entity to reproduce or to distribute copies or </a:t>
            </a:r>
            <a:r>
              <a:rPr lang="en-US" dirty="0" err="1"/>
              <a:t>phonorecords</a:t>
            </a:r>
            <a:r>
              <a:rPr lang="en-US" dirty="0"/>
              <a:t> of a previously published, nondramatic literary work if such copies or </a:t>
            </a:r>
            <a:r>
              <a:rPr lang="en-US" dirty="0" err="1"/>
              <a:t>phonorecords</a:t>
            </a:r>
            <a:r>
              <a:rPr lang="en-US" dirty="0"/>
              <a:t> are reproduced or distributed in specialized formats exclusively for use by blind or other persons with disabilities.</a:t>
            </a:r>
          </a:p>
          <a:p>
            <a:pPr marL="0" indent="0">
              <a:buNone/>
            </a:pPr>
            <a:endParaRPr lang="en-US" dirty="0"/>
          </a:p>
        </p:txBody>
      </p:sp>
      <p:sp>
        <p:nvSpPr>
          <p:cNvPr id="4" name="Slide Number Placeholder 3"/>
          <p:cNvSpPr>
            <a:spLocks noGrp="1"/>
          </p:cNvSpPr>
          <p:nvPr>
            <p:ph type="sldNum" sz="quarter" idx="10"/>
          </p:nvPr>
        </p:nvSpPr>
        <p:spPr/>
        <p:txBody>
          <a:bodyPr/>
          <a:lstStyle/>
          <a:p>
            <a:fld id="{E2D95E4F-B652-ED4B-9721-7CF5D6B280F1}" type="slidenum">
              <a:rPr lang="en-US" smtClean="0"/>
              <a:pPr/>
              <a:t>12</a:t>
            </a:fld>
            <a:endParaRPr lang="en-US" sz="1400" b="0"/>
          </a:p>
        </p:txBody>
      </p:sp>
    </p:spTree>
    <p:extLst>
      <p:ext uri="{BB962C8B-B14F-4D97-AF65-F5344CB8AC3E}">
        <p14:creationId xmlns="" xmlns:p14="http://schemas.microsoft.com/office/powerpoint/2010/main" val="20421825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Half a Dozen Alt Format Processes</a:t>
            </a:r>
          </a:p>
        </p:txBody>
      </p:sp>
      <p:sp>
        <p:nvSpPr>
          <p:cNvPr id="3" name="Content Placeholder 2"/>
          <p:cNvSpPr>
            <a:spLocks noGrp="1"/>
          </p:cNvSpPr>
          <p:nvPr>
            <p:ph idx="1"/>
          </p:nvPr>
        </p:nvSpPr>
        <p:spPr>
          <a:xfrm>
            <a:off x="455708" y="2000786"/>
            <a:ext cx="8431213" cy="3727986"/>
          </a:xfrm>
        </p:spPr>
        <p:txBody>
          <a:bodyPr/>
          <a:lstStyle/>
          <a:p>
            <a:pPr>
              <a:spcBef>
                <a:spcPts val="1200"/>
              </a:spcBef>
            </a:pPr>
            <a:r>
              <a:rPr lang="en-US" dirty="0"/>
              <a:t>Student request</a:t>
            </a:r>
          </a:p>
          <a:p>
            <a:pPr>
              <a:spcBef>
                <a:spcPts val="1200"/>
              </a:spcBef>
            </a:pPr>
            <a:r>
              <a:rPr lang="en-US" dirty="0"/>
              <a:t>Data entry</a:t>
            </a:r>
          </a:p>
          <a:p>
            <a:pPr>
              <a:spcBef>
                <a:spcPts val="1200"/>
              </a:spcBef>
            </a:pPr>
            <a:r>
              <a:rPr lang="en-US" dirty="0"/>
              <a:t>Order (Learning Ally, publisher, ATN, etc.)</a:t>
            </a:r>
          </a:p>
          <a:p>
            <a:pPr lvl="1">
              <a:spcBef>
                <a:spcPts val="1200"/>
              </a:spcBef>
            </a:pPr>
            <a:r>
              <a:rPr lang="en-US" dirty="0"/>
              <a:t>Satisfied and download or receive CD</a:t>
            </a:r>
          </a:p>
          <a:p>
            <a:pPr lvl="1">
              <a:spcBef>
                <a:spcPts val="1200"/>
              </a:spcBef>
            </a:pPr>
            <a:r>
              <a:rPr lang="en-US" dirty="0"/>
              <a:t>Denied and research other options</a:t>
            </a:r>
          </a:p>
          <a:p>
            <a:pPr>
              <a:spcBef>
                <a:spcPts val="1200"/>
              </a:spcBef>
            </a:pPr>
            <a:r>
              <a:rPr lang="en-US" dirty="0"/>
              <a:t>Safe Storage</a:t>
            </a:r>
          </a:p>
          <a:p>
            <a:pPr>
              <a:spcBef>
                <a:spcPts val="1200"/>
              </a:spcBef>
            </a:pPr>
            <a:r>
              <a:rPr lang="en-US" dirty="0"/>
              <a:t>Production</a:t>
            </a:r>
          </a:p>
          <a:p>
            <a:pPr>
              <a:spcBef>
                <a:spcPts val="1200"/>
              </a:spcBef>
            </a:pPr>
            <a:r>
              <a:rPr lang="en-US" dirty="0"/>
              <a:t>Delivery</a:t>
            </a:r>
          </a:p>
          <a:p>
            <a:endParaRPr lang="en-US" dirty="0"/>
          </a:p>
        </p:txBody>
      </p:sp>
      <p:sp>
        <p:nvSpPr>
          <p:cNvPr id="4" name="Slide Number Placeholder 3"/>
          <p:cNvSpPr>
            <a:spLocks noGrp="1"/>
          </p:cNvSpPr>
          <p:nvPr>
            <p:ph type="sldNum" sz="quarter" idx="10"/>
          </p:nvPr>
        </p:nvSpPr>
        <p:spPr/>
        <p:txBody>
          <a:bodyPr/>
          <a:lstStyle/>
          <a:p>
            <a:fld id="{E2D95E4F-B652-ED4B-9721-7CF5D6B280F1}" type="slidenum">
              <a:rPr lang="en-US" smtClean="0"/>
              <a:pPr/>
              <a:t>13</a:t>
            </a:fld>
            <a:endParaRPr lang="en-US" sz="1400" b="0"/>
          </a:p>
        </p:txBody>
      </p:sp>
    </p:spTree>
    <p:extLst>
      <p:ext uri="{BB962C8B-B14F-4D97-AF65-F5344CB8AC3E}">
        <p14:creationId xmlns="" xmlns:p14="http://schemas.microsoft.com/office/powerpoint/2010/main" val="35296213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Digital Safe Storage - Folders</a:t>
            </a:r>
            <a:endParaRPr lang="en-US" dirty="0"/>
          </a:p>
        </p:txBody>
      </p:sp>
      <p:sp>
        <p:nvSpPr>
          <p:cNvPr id="4" name="Slide Number Placeholder 3"/>
          <p:cNvSpPr>
            <a:spLocks noGrp="1"/>
          </p:cNvSpPr>
          <p:nvPr>
            <p:ph type="sldNum" sz="quarter" idx="10"/>
          </p:nvPr>
        </p:nvSpPr>
        <p:spPr/>
        <p:txBody>
          <a:bodyPr/>
          <a:lstStyle/>
          <a:p>
            <a:fld id="{E2D95E4F-B652-ED4B-9721-7CF5D6B280F1}" type="slidenum">
              <a:rPr lang="en-US" smtClean="0"/>
              <a:pPr/>
              <a:t>14</a:t>
            </a:fld>
            <a:endParaRPr lang="en-US" sz="1400" b="0"/>
          </a:p>
        </p:txBody>
      </p:sp>
      <p:pic>
        <p:nvPicPr>
          <p:cNvPr id="5" name="Picture 2" descr="screenshot of folders labeled  by academic subject"/>
          <p:cNvPicPr>
            <a:picLocks noGrp="1" noChangeAspect="1" noChangeArrowheads="1"/>
          </p:cNvPicPr>
          <p:nvPr>
            <p:ph idx="1"/>
          </p:nvPr>
        </p:nvPicPr>
        <p:blipFill>
          <a:blip r:embed="rId2" cstate="print"/>
          <a:srcRect/>
          <a:stretch>
            <a:fillRect/>
          </a:stretch>
        </p:blipFill>
        <p:spPr bwMode="auto">
          <a:xfrm>
            <a:off x="1725471" y="1861850"/>
            <a:ext cx="5332110" cy="4241494"/>
          </a:xfrm>
          <a:prstGeom prst="rect">
            <a:avLst/>
          </a:prstGeom>
          <a:noFill/>
          <a:ln w="9525">
            <a:noFill/>
            <a:miter lim="800000"/>
            <a:headEnd/>
            <a:tailEnd/>
          </a:ln>
        </p:spPr>
      </p:pic>
    </p:spTree>
    <p:extLst>
      <p:ext uri="{BB962C8B-B14F-4D97-AF65-F5344CB8AC3E}">
        <p14:creationId xmlns="" xmlns:p14="http://schemas.microsoft.com/office/powerpoint/2010/main" val="40451519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Digital Safe Storage – File Naming Convention</a:t>
            </a:r>
            <a:endParaRPr lang="en-US" dirty="0"/>
          </a:p>
        </p:txBody>
      </p:sp>
      <p:sp>
        <p:nvSpPr>
          <p:cNvPr id="4" name="Slide Number Placeholder 3"/>
          <p:cNvSpPr>
            <a:spLocks noGrp="1"/>
          </p:cNvSpPr>
          <p:nvPr>
            <p:ph type="sldNum" sz="quarter" idx="10"/>
          </p:nvPr>
        </p:nvSpPr>
        <p:spPr/>
        <p:txBody>
          <a:bodyPr/>
          <a:lstStyle/>
          <a:p>
            <a:fld id="{E2D95E4F-B652-ED4B-9721-7CF5D6B280F1}" type="slidenum">
              <a:rPr lang="en-US" smtClean="0"/>
              <a:pPr/>
              <a:t>15</a:t>
            </a:fld>
            <a:endParaRPr lang="en-US" sz="1400" b="0"/>
          </a:p>
        </p:txBody>
      </p:sp>
      <p:pic>
        <p:nvPicPr>
          <p:cNvPr id="5" name="Content Placeholder 5" descr="screenshot of alt format files named 00frontmatter, 01chatper, 02chapter (rest of chapters), endmatter"/>
          <p:cNvPicPr>
            <a:picLocks noGrp="1" noChangeAspect="1"/>
          </p:cNvPicPr>
          <p:nvPr>
            <p:ph idx="1"/>
          </p:nvPr>
        </p:nvPicPr>
        <p:blipFill>
          <a:blip r:embed="rId2" cstate="print"/>
          <a:stretch>
            <a:fillRect/>
          </a:stretch>
        </p:blipFill>
        <p:spPr>
          <a:xfrm>
            <a:off x="3797590" y="1951874"/>
            <a:ext cx="1603565" cy="4272658"/>
          </a:xfrm>
        </p:spPr>
      </p:pic>
    </p:spTree>
    <p:extLst>
      <p:ext uri="{BB962C8B-B14F-4D97-AF65-F5344CB8AC3E}">
        <p14:creationId xmlns="" xmlns:p14="http://schemas.microsoft.com/office/powerpoint/2010/main" val="34211007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Production - Hardware Tool Kit</a:t>
            </a:r>
          </a:p>
        </p:txBody>
      </p:sp>
      <p:sp>
        <p:nvSpPr>
          <p:cNvPr id="3" name="Content Placeholder 2"/>
          <p:cNvSpPr>
            <a:spLocks noGrp="1"/>
          </p:cNvSpPr>
          <p:nvPr>
            <p:ph idx="1"/>
          </p:nvPr>
        </p:nvSpPr>
        <p:spPr>
          <a:xfrm>
            <a:off x="466725" y="2000786"/>
            <a:ext cx="8431213" cy="4116388"/>
          </a:xfrm>
        </p:spPr>
        <p:txBody>
          <a:bodyPr/>
          <a:lstStyle/>
          <a:p>
            <a:pPr>
              <a:spcBef>
                <a:spcPts val="600"/>
              </a:spcBef>
            </a:pPr>
            <a:r>
              <a:rPr lang="en-US" dirty="0"/>
              <a:t>Decent computer with enough processor speed &amp; memory</a:t>
            </a:r>
          </a:p>
          <a:p>
            <a:pPr>
              <a:spcBef>
                <a:spcPts val="600"/>
              </a:spcBef>
            </a:pPr>
            <a:r>
              <a:rPr lang="en-US" dirty="0"/>
              <a:t>Dual monitors</a:t>
            </a:r>
          </a:p>
          <a:p>
            <a:pPr>
              <a:spcBef>
                <a:spcPts val="600"/>
              </a:spcBef>
            </a:pPr>
            <a:r>
              <a:rPr lang="en-US" dirty="0"/>
              <a:t>High-speed scanner</a:t>
            </a:r>
          </a:p>
          <a:p>
            <a:pPr>
              <a:spcBef>
                <a:spcPts val="600"/>
              </a:spcBef>
            </a:pPr>
            <a:r>
              <a:rPr lang="en-US" dirty="0"/>
              <a:t>Guillotine</a:t>
            </a:r>
          </a:p>
          <a:p>
            <a:pPr>
              <a:spcBef>
                <a:spcPts val="600"/>
              </a:spcBef>
            </a:pPr>
            <a:r>
              <a:rPr lang="en-US" dirty="0"/>
              <a:t>Tactile graphics production equipment e.g. PIAF</a:t>
            </a:r>
          </a:p>
          <a:p>
            <a:pPr>
              <a:spcBef>
                <a:spcPts val="600"/>
              </a:spcBef>
            </a:pPr>
            <a:r>
              <a:rPr lang="en-US" dirty="0"/>
              <a:t>Braille embosser</a:t>
            </a:r>
          </a:p>
          <a:p>
            <a:pPr>
              <a:spcBef>
                <a:spcPts val="600"/>
              </a:spcBef>
            </a:pPr>
            <a:r>
              <a:rPr lang="en-US" dirty="0"/>
              <a:t>DAISY portable player for testing?</a:t>
            </a:r>
          </a:p>
          <a:p>
            <a:pPr>
              <a:spcBef>
                <a:spcPts val="600"/>
              </a:spcBef>
            </a:pPr>
            <a:r>
              <a:rPr lang="en-US" dirty="0"/>
              <a:t>Mobile devices for testing?</a:t>
            </a:r>
          </a:p>
          <a:p>
            <a:pPr>
              <a:spcBef>
                <a:spcPts val="600"/>
              </a:spcBef>
            </a:pPr>
            <a:r>
              <a:rPr lang="en-US" dirty="0"/>
              <a:t>Headphones, earplugs, ear buds</a:t>
            </a:r>
          </a:p>
          <a:p>
            <a:endParaRPr lang="en-US" dirty="0"/>
          </a:p>
        </p:txBody>
      </p:sp>
      <p:sp>
        <p:nvSpPr>
          <p:cNvPr id="4" name="Slide Number Placeholder 3"/>
          <p:cNvSpPr>
            <a:spLocks noGrp="1"/>
          </p:cNvSpPr>
          <p:nvPr>
            <p:ph type="sldNum" sz="quarter" idx="10"/>
          </p:nvPr>
        </p:nvSpPr>
        <p:spPr/>
        <p:txBody>
          <a:bodyPr/>
          <a:lstStyle/>
          <a:p>
            <a:fld id="{E2D95E4F-B652-ED4B-9721-7CF5D6B280F1}" type="slidenum">
              <a:rPr lang="en-US" smtClean="0"/>
              <a:pPr/>
              <a:t>16</a:t>
            </a:fld>
            <a:endParaRPr lang="en-US" sz="1400" b="0"/>
          </a:p>
        </p:txBody>
      </p:sp>
    </p:spTree>
    <p:extLst>
      <p:ext uri="{BB962C8B-B14F-4D97-AF65-F5344CB8AC3E}">
        <p14:creationId xmlns="" xmlns:p14="http://schemas.microsoft.com/office/powerpoint/2010/main" val="3233641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1500"/>
                                  </p:stCondLst>
                                  <p:childTnLst>
                                    <p:set>
                                      <p:cBhvr>
                                        <p:cTn id="9" dur="1" fill="hold">
                                          <p:stCondLst>
                                            <p:cond delay="0"/>
                                          </p:stCondLst>
                                        </p:cTn>
                                        <p:tgtEl>
                                          <p:spTgt spid="3">
                                            <p:txEl>
                                              <p:pRg st="1" end="1"/>
                                            </p:txEl>
                                          </p:spTgt>
                                        </p:tgtEl>
                                        <p:attrNameLst>
                                          <p:attrName>style.visibility</p:attrName>
                                        </p:attrNameLst>
                                      </p:cBhvr>
                                      <p:to>
                                        <p:strVal val="visible"/>
                                      </p:to>
                                    </p:set>
                                  </p:childTnLst>
                                </p:cTn>
                              </p:par>
                            </p:childTnLst>
                          </p:cTn>
                        </p:par>
                        <p:par>
                          <p:cTn id="10" fill="hold">
                            <p:stCondLst>
                              <p:cond delay="1500"/>
                            </p:stCondLst>
                            <p:childTnLst>
                              <p:par>
                                <p:cTn id="11" presetID="1" presetClass="entr" presetSubtype="0" fill="hold" nodeType="afterEffect">
                                  <p:stCondLst>
                                    <p:cond delay="150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nodeType="afterEffect">
                                  <p:stCondLst>
                                    <p:cond delay="1500"/>
                                  </p:stCondLst>
                                  <p:childTnLst>
                                    <p:set>
                                      <p:cBhvr>
                                        <p:cTn id="15" dur="1" fill="hold">
                                          <p:stCondLst>
                                            <p:cond delay="0"/>
                                          </p:stCondLst>
                                        </p:cTn>
                                        <p:tgtEl>
                                          <p:spTgt spid="3">
                                            <p:txEl>
                                              <p:pRg st="3" end="3"/>
                                            </p:txEl>
                                          </p:spTgt>
                                        </p:tgtEl>
                                        <p:attrNameLst>
                                          <p:attrName>style.visibility</p:attrName>
                                        </p:attrNameLst>
                                      </p:cBhvr>
                                      <p:to>
                                        <p:strVal val="visible"/>
                                      </p:to>
                                    </p:set>
                                  </p:childTnLst>
                                </p:cTn>
                              </p:par>
                            </p:childTnLst>
                          </p:cTn>
                        </p:par>
                        <p:par>
                          <p:cTn id="16" fill="hold">
                            <p:stCondLst>
                              <p:cond delay="4500"/>
                            </p:stCondLst>
                            <p:childTnLst>
                              <p:par>
                                <p:cTn id="17" presetID="1" presetClass="entr" presetSubtype="0" fill="hold" nodeType="afterEffect">
                                  <p:stCondLst>
                                    <p:cond delay="150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par>
                          <p:cTn id="19" fill="hold">
                            <p:stCondLst>
                              <p:cond delay="6000"/>
                            </p:stCondLst>
                            <p:childTnLst>
                              <p:par>
                                <p:cTn id="20" presetID="1" presetClass="entr" presetSubtype="0" fill="hold" nodeType="afterEffect">
                                  <p:stCondLst>
                                    <p:cond delay="1500"/>
                                  </p:stCondLst>
                                  <p:childTnLst>
                                    <p:set>
                                      <p:cBhvr>
                                        <p:cTn id="21" dur="1" fill="hold">
                                          <p:stCondLst>
                                            <p:cond delay="0"/>
                                          </p:stCondLst>
                                        </p:cTn>
                                        <p:tgtEl>
                                          <p:spTgt spid="3">
                                            <p:txEl>
                                              <p:pRg st="5" end="5"/>
                                            </p:txEl>
                                          </p:spTgt>
                                        </p:tgtEl>
                                        <p:attrNameLst>
                                          <p:attrName>style.visibility</p:attrName>
                                        </p:attrNameLst>
                                      </p:cBhvr>
                                      <p:to>
                                        <p:strVal val="visible"/>
                                      </p:to>
                                    </p:set>
                                  </p:childTnLst>
                                </p:cTn>
                              </p:par>
                            </p:childTnLst>
                          </p:cTn>
                        </p:par>
                        <p:par>
                          <p:cTn id="22" fill="hold">
                            <p:stCondLst>
                              <p:cond delay="7500"/>
                            </p:stCondLst>
                            <p:childTnLst>
                              <p:par>
                                <p:cTn id="23" presetID="1" presetClass="entr" presetSubtype="0" fill="hold" nodeType="afterEffect">
                                  <p:stCondLst>
                                    <p:cond delay="150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par>
                          <p:cTn id="25" fill="hold">
                            <p:stCondLst>
                              <p:cond delay="9000"/>
                            </p:stCondLst>
                            <p:childTnLst>
                              <p:par>
                                <p:cTn id="26" presetID="1" presetClass="entr" presetSubtype="0" fill="hold" nodeType="afterEffect">
                                  <p:stCondLst>
                                    <p:cond delay="1500"/>
                                  </p:stCondLst>
                                  <p:childTnLst>
                                    <p:set>
                                      <p:cBhvr>
                                        <p:cTn id="27" dur="1" fill="hold">
                                          <p:stCondLst>
                                            <p:cond delay="0"/>
                                          </p:stCondLst>
                                        </p:cTn>
                                        <p:tgtEl>
                                          <p:spTgt spid="3">
                                            <p:txEl>
                                              <p:pRg st="7" end="7"/>
                                            </p:txEl>
                                          </p:spTgt>
                                        </p:tgtEl>
                                        <p:attrNameLst>
                                          <p:attrName>style.visibility</p:attrName>
                                        </p:attrNameLst>
                                      </p:cBhvr>
                                      <p:to>
                                        <p:strVal val="visible"/>
                                      </p:to>
                                    </p:set>
                                  </p:childTnLst>
                                </p:cTn>
                              </p:par>
                            </p:childTnLst>
                          </p:cTn>
                        </p:par>
                        <p:par>
                          <p:cTn id="28" fill="hold">
                            <p:stCondLst>
                              <p:cond delay="10500"/>
                            </p:stCondLst>
                            <p:childTnLst>
                              <p:par>
                                <p:cTn id="29" presetID="1" presetClass="entr" presetSubtype="0" fill="hold" nodeType="afterEffect">
                                  <p:stCondLst>
                                    <p:cond delay="150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Production - Software Tool Kit</a:t>
            </a:r>
          </a:p>
        </p:txBody>
      </p:sp>
      <p:sp>
        <p:nvSpPr>
          <p:cNvPr id="3" name="Content Placeholder 2"/>
          <p:cNvSpPr>
            <a:spLocks noGrp="1"/>
          </p:cNvSpPr>
          <p:nvPr>
            <p:ph idx="1"/>
          </p:nvPr>
        </p:nvSpPr>
        <p:spPr>
          <a:xfrm>
            <a:off x="444691" y="1978752"/>
            <a:ext cx="8431213" cy="4116388"/>
          </a:xfrm>
        </p:spPr>
        <p:txBody>
          <a:bodyPr/>
          <a:lstStyle/>
          <a:p>
            <a:pPr>
              <a:spcBef>
                <a:spcPts val="600"/>
              </a:spcBef>
            </a:pPr>
            <a:r>
              <a:rPr lang="en-US" dirty="0" smtClean="0"/>
              <a:t>MS </a:t>
            </a:r>
            <a:r>
              <a:rPr lang="en-US" dirty="0"/>
              <a:t>Word 2007</a:t>
            </a:r>
          </a:p>
          <a:p>
            <a:pPr>
              <a:spcBef>
                <a:spcPts val="600"/>
              </a:spcBef>
            </a:pPr>
            <a:r>
              <a:rPr lang="en-US" dirty="0" err="1"/>
              <a:t>Abbyy</a:t>
            </a:r>
            <a:r>
              <a:rPr lang="en-US" dirty="0"/>
              <a:t> </a:t>
            </a:r>
            <a:r>
              <a:rPr lang="en-US" dirty="0" err="1"/>
              <a:t>FineReader</a:t>
            </a:r>
            <a:r>
              <a:rPr lang="en-US" dirty="0"/>
              <a:t> or </a:t>
            </a:r>
            <a:r>
              <a:rPr lang="en-US" dirty="0" err="1"/>
              <a:t>Scansoft</a:t>
            </a:r>
            <a:r>
              <a:rPr lang="en-US" dirty="0"/>
              <a:t> </a:t>
            </a:r>
            <a:r>
              <a:rPr lang="en-US" dirty="0" err="1"/>
              <a:t>OmniPage</a:t>
            </a:r>
            <a:r>
              <a:rPr lang="en-US" dirty="0"/>
              <a:t> - OCR </a:t>
            </a:r>
            <a:endParaRPr lang="en-US" dirty="0" smtClean="0"/>
          </a:p>
          <a:p>
            <a:pPr>
              <a:spcBef>
                <a:spcPts val="600"/>
              </a:spcBef>
            </a:pPr>
            <a:r>
              <a:rPr lang="en-US" dirty="0" smtClean="0"/>
              <a:t>Dolphin </a:t>
            </a:r>
            <a:r>
              <a:rPr lang="en-US" dirty="0"/>
              <a:t>Publisher - DAISY production</a:t>
            </a:r>
          </a:p>
          <a:p>
            <a:pPr>
              <a:spcBef>
                <a:spcPts val="600"/>
              </a:spcBef>
            </a:pPr>
            <a:r>
              <a:rPr lang="en-US" dirty="0" smtClean="0"/>
              <a:t>Adobe </a:t>
            </a:r>
            <a:r>
              <a:rPr lang="en-US" dirty="0"/>
              <a:t>Acrobat Pro – PDF </a:t>
            </a:r>
            <a:r>
              <a:rPr lang="en-US" dirty="0" smtClean="0"/>
              <a:t>production</a:t>
            </a:r>
            <a:endParaRPr lang="en-US" dirty="0"/>
          </a:p>
          <a:p>
            <a:pPr>
              <a:spcBef>
                <a:spcPts val="600"/>
              </a:spcBef>
            </a:pPr>
            <a:r>
              <a:rPr lang="en-US" dirty="0"/>
              <a:t>Dreamweaver or Notepad  - HTML production</a:t>
            </a:r>
          </a:p>
          <a:p>
            <a:pPr>
              <a:spcBef>
                <a:spcPts val="600"/>
              </a:spcBef>
            </a:pPr>
            <a:r>
              <a:rPr lang="en-US" dirty="0" err="1"/>
              <a:t>Infty</a:t>
            </a:r>
            <a:r>
              <a:rPr lang="en-US" dirty="0"/>
              <a:t>, Scientific Notebook and/or </a:t>
            </a:r>
            <a:r>
              <a:rPr lang="en-US" dirty="0" err="1"/>
              <a:t>MathType</a:t>
            </a:r>
            <a:r>
              <a:rPr lang="en-US" dirty="0"/>
              <a:t> - math production</a:t>
            </a:r>
          </a:p>
          <a:p>
            <a:pPr>
              <a:spcBef>
                <a:spcPts val="600"/>
              </a:spcBef>
            </a:pPr>
            <a:r>
              <a:rPr lang="en-US" dirty="0"/>
              <a:t>Duxbury Braille Translation </a:t>
            </a:r>
            <a:r>
              <a:rPr lang="en-US" dirty="0" smtClean="0"/>
              <a:t>SW - Braille</a:t>
            </a:r>
            <a:endParaRPr lang="en-US" dirty="0"/>
          </a:p>
          <a:p>
            <a:pPr>
              <a:spcBef>
                <a:spcPts val="600"/>
              </a:spcBef>
            </a:pPr>
            <a:r>
              <a:rPr lang="en-US" dirty="0"/>
              <a:t>Adobe Illustrator - tactile graphics production</a:t>
            </a:r>
          </a:p>
          <a:p>
            <a:pPr>
              <a:spcBef>
                <a:spcPts val="600"/>
              </a:spcBef>
            </a:pPr>
            <a:r>
              <a:rPr lang="en-US" dirty="0"/>
              <a:t>Dolphin Easy Converter or K3000 - MP3 production</a:t>
            </a:r>
          </a:p>
          <a:p>
            <a:pPr>
              <a:spcBef>
                <a:spcPts val="600"/>
              </a:spcBef>
            </a:pPr>
            <a:r>
              <a:rPr lang="en-US" dirty="0"/>
              <a:t>Dolphin Easy Converter - multi-purpose (11 in – 5 out)</a:t>
            </a:r>
          </a:p>
          <a:p>
            <a:endParaRPr lang="en-US" dirty="0"/>
          </a:p>
        </p:txBody>
      </p:sp>
      <p:sp>
        <p:nvSpPr>
          <p:cNvPr id="4" name="Slide Number Placeholder 3"/>
          <p:cNvSpPr>
            <a:spLocks noGrp="1"/>
          </p:cNvSpPr>
          <p:nvPr>
            <p:ph type="sldNum" sz="quarter" idx="10"/>
          </p:nvPr>
        </p:nvSpPr>
        <p:spPr/>
        <p:txBody>
          <a:bodyPr/>
          <a:lstStyle/>
          <a:p>
            <a:fld id="{E2D95E4F-B652-ED4B-9721-7CF5D6B280F1}" type="slidenum">
              <a:rPr lang="en-US" smtClean="0"/>
              <a:pPr/>
              <a:t>17</a:t>
            </a:fld>
            <a:endParaRPr lang="en-US" sz="1400" b="0"/>
          </a:p>
        </p:txBody>
      </p:sp>
    </p:spTree>
    <p:extLst>
      <p:ext uri="{BB962C8B-B14F-4D97-AF65-F5344CB8AC3E}">
        <p14:creationId xmlns="" xmlns:p14="http://schemas.microsoft.com/office/powerpoint/2010/main" val="1948091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1500"/>
                                  </p:stCondLst>
                                  <p:childTnLst>
                                    <p:set>
                                      <p:cBhvr>
                                        <p:cTn id="9" dur="1" fill="hold">
                                          <p:stCondLst>
                                            <p:cond delay="0"/>
                                          </p:stCondLst>
                                        </p:cTn>
                                        <p:tgtEl>
                                          <p:spTgt spid="3">
                                            <p:txEl>
                                              <p:pRg st="1" end="1"/>
                                            </p:txEl>
                                          </p:spTgt>
                                        </p:tgtEl>
                                        <p:attrNameLst>
                                          <p:attrName>style.visibility</p:attrName>
                                        </p:attrNameLst>
                                      </p:cBhvr>
                                      <p:to>
                                        <p:strVal val="visible"/>
                                      </p:to>
                                    </p:set>
                                  </p:childTnLst>
                                </p:cTn>
                              </p:par>
                            </p:childTnLst>
                          </p:cTn>
                        </p:par>
                        <p:par>
                          <p:cTn id="10" fill="hold">
                            <p:stCondLst>
                              <p:cond delay="1500"/>
                            </p:stCondLst>
                            <p:childTnLst>
                              <p:par>
                                <p:cTn id="11" presetID="1" presetClass="entr" presetSubtype="0" fill="hold" nodeType="afterEffect">
                                  <p:stCondLst>
                                    <p:cond delay="150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nodeType="afterEffect">
                                  <p:stCondLst>
                                    <p:cond delay="1500"/>
                                  </p:stCondLst>
                                  <p:childTnLst>
                                    <p:set>
                                      <p:cBhvr>
                                        <p:cTn id="15" dur="1" fill="hold">
                                          <p:stCondLst>
                                            <p:cond delay="0"/>
                                          </p:stCondLst>
                                        </p:cTn>
                                        <p:tgtEl>
                                          <p:spTgt spid="3">
                                            <p:txEl>
                                              <p:pRg st="3" end="3"/>
                                            </p:txEl>
                                          </p:spTgt>
                                        </p:tgtEl>
                                        <p:attrNameLst>
                                          <p:attrName>style.visibility</p:attrName>
                                        </p:attrNameLst>
                                      </p:cBhvr>
                                      <p:to>
                                        <p:strVal val="visible"/>
                                      </p:to>
                                    </p:set>
                                  </p:childTnLst>
                                </p:cTn>
                              </p:par>
                            </p:childTnLst>
                          </p:cTn>
                        </p:par>
                        <p:par>
                          <p:cTn id="16" fill="hold">
                            <p:stCondLst>
                              <p:cond delay="4500"/>
                            </p:stCondLst>
                            <p:childTnLst>
                              <p:par>
                                <p:cTn id="17" presetID="1" presetClass="entr" presetSubtype="0" fill="hold" nodeType="afterEffect">
                                  <p:stCondLst>
                                    <p:cond delay="150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par>
                          <p:cTn id="19" fill="hold">
                            <p:stCondLst>
                              <p:cond delay="6000"/>
                            </p:stCondLst>
                            <p:childTnLst>
                              <p:par>
                                <p:cTn id="20" presetID="1" presetClass="entr" presetSubtype="0" fill="hold" nodeType="afterEffect">
                                  <p:stCondLst>
                                    <p:cond delay="1500"/>
                                  </p:stCondLst>
                                  <p:childTnLst>
                                    <p:set>
                                      <p:cBhvr>
                                        <p:cTn id="21" dur="1" fill="hold">
                                          <p:stCondLst>
                                            <p:cond delay="0"/>
                                          </p:stCondLst>
                                        </p:cTn>
                                        <p:tgtEl>
                                          <p:spTgt spid="3">
                                            <p:txEl>
                                              <p:pRg st="5" end="5"/>
                                            </p:txEl>
                                          </p:spTgt>
                                        </p:tgtEl>
                                        <p:attrNameLst>
                                          <p:attrName>style.visibility</p:attrName>
                                        </p:attrNameLst>
                                      </p:cBhvr>
                                      <p:to>
                                        <p:strVal val="visible"/>
                                      </p:to>
                                    </p:set>
                                  </p:childTnLst>
                                </p:cTn>
                              </p:par>
                            </p:childTnLst>
                          </p:cTn>
                        </p:par>
                        <p:par>
                          <p:cTn id="22" fill="hold">
                            <p:stCondLst>
                              <p:cond delay="7500"/>
                            </p:stCondLst>
                            <p:childTnLst>
                              <p:par>
                                <p:cTn id="23" presetID="1" presetClass="entr" presetSubtype="0" fill="hold" nodeType="afterEffect">
                                  <p:stCondLst>
                                    <p:cond delay="150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par>
                          <p:cTn id="25" fill="hold">
                            <p:stCondLst>
                              <p:cond delay="9000"/>
                            </p:stCondLst>
                            <p:childTnLst>
                              <p:par>
                                <p:cTn id="26" presetID="1" presetClass="entr" presetSubtype="0" fill="hold" nodeType="afterEffect">
                                  <p:stCondLst>
                                    <p:cond delay="1500"/>
                                  </p:stCondLst>
                                  <p:childTnLst>
                                    <p:set>
                                      <p:cBhvr>
                                        <p:cTn id="27" dur="1" fill="hold">
                                          <p:stCondLst>
                                            <p:cond delay="0"/>
                                          </p:stCondLst>
                                        </p:cTn>
                                        <p:tgtEl>
                                          <p:spTgt spid="3">
                                            <p:txEl>
                                              <p:pRg st="7" end="7"/>
                                            </p:txEl>
                                          </p:spTgt>
                                        </p:tgtEl>
                                        <p:attrNameLst>
                                          <p:attrName>style.visibility</p:attrName>
                                        </p:attrNameLst>
                                      </p:cBhvr>
                                      <p:to>
                                        <p:strVal val="visible"/>
                                      </p:to>
                                    </p:set>
                                  </p:childTnLst>
                                </p:cTn>
                              </p:par>
                            </p:childTnLst>
                          </p:cTn>
                        </p:par>
                        <p:par>
                          <p:cTn id="28" fill="hold">
                            <p:stCondLst>
                              <p:cond delay="10500"/>
                            </p:stCondLst>
                            <p:childTnLst>
                              <p:par>
                                <p:cTn id="29" presetID="1" presetClass="entr" presetSubtype="0" fill="hold" nodeType="afterEffect">
                                  <p:stCondLst>
                                    <p:cond delay="150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par>
                          <p:cTn id="31" fill="hold">
                            <p:stCondLst>
                              <p:cond delay="12000"/>
                            </p:stCondLst>
                            <p:childTnLst>
                              <p:par>
                                <p:cTn id="32" presetID="1" presetClass="entr" presetSubtype="0" fill="hold" nodeType="afterEffect">
                                  <p:stCondLst>
                                    <p:cond delay="1500"/>
                                  </p:stCondLst>
                                  <p:childTnLst>
                                    <p:set>
                                      <p:cBhvr>
                                        <p:cTn id="33"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Half a Dozen Accessibility Rules</a:t>
            </a:r>
          </a:p>
        </p:txBody>
      </p:sp>
      <p:sp>
        <p:nvSpPr>
          <p:cNvPr id="3" name="Content Placeholder 2"/>
          <p:cNvSpPr>
            <a:spLocks noGrp="1"/>
          </p:cNvSpPr>
          <p:nvPr>
            <p:ph idx="1"/>
          </p:nvPr>
        </p:nvSpPr>
        <p:spPr>
          <a:xfrm>
            <a:off x="455708" y="2022820"/>
            <a:ext cx="8431213" cy="4116388"/>
          </a:xfrm>
        </p:spPr>
        <p:txBody>
          <a:bodyPr/>
          <a:lstStyle/>
          <a:p>
            <a:pPr>
              <a:spcBef>
                <a:spcPts val="1200"/>
              </a:spcBef>
            </a:pPr>
            <a:r>
              <a:rPr lang="en-US" dirty="0"/>
              <a:t>Rule 1: It’s not real text just because it looks like text</a:t>
            </a:r>
            <a:r>
              <a:rPr lang="en-US" dirty="0" smtClean="0"/>
              <a:t>.</a:t>
            </a:r>
            <a:endParaRPr lang="en-US" dirty="0"/>
          </a:p>
          <a:p>
            <a:pPr>
              <a:spcBef>
                <a:spcPts val="1200"/>
              </a:spcBef>
            </a:pPr>
            <a:r>
              <a:rPr lang="en-US" dirty="0"/>
              <a:t>Rule 2: It’s not real math just because it looks like math</a:t>
            </a:r>
            <a:r>
              <a:rPr lang="en-US" dirty="0" smtClean="0"/>
              <a:t>.</a:t>
            </a:r>
            <a:endParaRPr lang="en-US" dirty="0"/>
          </a:p>
          <a:p>
            <a:pPr>
              <a:spcBef>
                <a:spcPts val="1200"/>
              </a:spcBef>
              <a:tabLst>
                <a:tab pos="1255713" algn="l"/>
              </a:tabLst>
            </a:pPr>
            <a:r>
              <a:rPr lang="en-US" dirty="0"/>
              <a:t>Rule 3: A picture has no real text just because it looks </a:t>
            </a:r>
            <a:br>
              <a:rPr lang="en-US" dirty="0"/>
            </a:br>
            <a:r>
              <a:rPr lang="en-US" dirty="0"/>
              <a:t>	</a:t>
            </a:r>
            <a:r>
              <a:rPr lang="en-US" dirty="0" smtClean="0"/>
              <a:t>like </a:t>
            </a:r>
            <a:r>
              <a:rPr lang="en-US" dirty="0"/>
              <a:t>text</a:t>
            </a:r>
            <a:r>
              <a:rPr lang="en-US" dirty="0" smtClean="0"/>
              <a:t>.</a:t>
            </a:r>
            <a:endParaRPr lang="en-US" dirty="0"/>
          </a:p>
          <a:p>
            <a:pPr marL="285750" indent="-285750">
              <a:spcBef>
                <a:spcPts val="1200"/>
              </a:spcBef>
              <a:tabLst>
                <a:tab pos="1255713" algn="l"/>
              </a:tabLst>
            </a:pPr>
            <a:r>
              <a:rPr lang="en-US" dirty="0"/>
              <a:t>Rule 4: It’s not real foreign language just because it looks 	       	like foreign language. </a:t>
            </a:r>
          </a:p>
          <a:p>
            <a:pPr>
              <a:spcBef>
                <a:spcPts val="1200"/>
              </a:spcBef>
            </a:pPr>
            <a:r>
              <a:rPr lang="en-US" dirty="0"/>
              <a:t>Rule 5: It’s not a real list just because it looks like a list</a:t>
            </a:r>
            <a:r>
              <a:rPr lang="en-US" dirty="0" smtClean="0"/>
              <a:t>.</a:t>
            </a:r>
            <a:endParaRPr lang="en-US" dirty="0"/>
          </a:p>
          <a:p>
            <a:pPr>
              <a:spcBef>
                <a:spcPts val="1200"/>
              </a:spcBef>
            </a:pPr>
            <a:r>
              <a:rPr lang="en-US" dirty="0"/>
              <a:t>Rule 6: It doesn’t stand out just because it looks like it does.</a:t>
            </a:r>
            <a:br>
              <a:rPr lang="en-US" dirty="0"/>
            </a:br>
            <a:endParaRPr lang="en-US" dirty="0"/>
          </a:p>
        </p:txBody>
      </p:sp>
      <p:sp>
        <p:nvSpPr>
          <p:cNvPr id="4" name="Slide Number Placeholder 3"/>
          <p:cNvSpPr>
            <a:spLocks noGrp="1"/>
          </p:cNvSpPr>
          <p:nvPr>
            <p:ph type="sldNum" sz="quarter" idx="10"/>
          </p:nvPr>
        </p:nvSpPr>
        <p:spPr/>
        <p:txBody>
          <a:bodyPr/>
          <a:lstStyle/>
          <a:p>
            <a:fld id="{E2D95E4F-B652-ED4B-9721-7CF5D6B280F1}" type="slidenum">
              <a:rPr lang="en-US" smtClean="0"/>
              <a:pPr/>
              <a:t>18</a:t>
            </a:fld>
            <a:endParaRPr lang="en-US" sz="1400" b="0"/>
          </a:p>
        </p:txBody>
      </p:sp>
    </p:spTree>
    <p:extLst>
      <p:ext uri="{BB962C8B-B14F-4D97-AF65-F5344CB8AC3E}">
        <p14:creationId xmlns="" xmlns:p14="http://schemas.microsoft.com/office/powerpoint/2010/main" val="1549218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Demos</a:t>
            </a:r>
            <a:endParaRPr lang="en-US" dirty="0"/>
          </a:p>
        </p:txBody>
      </p:sp>
      <p:sp>
        <p:nvSpPr>
          <p:cNvPr id="3" name="Content Placeholder 2"/>
          <p:cNvSpPr>
            <a:spLocks noGrp="1"/>
          </p:cNvSpPr>
          <p:nvPr>
            <p:ph idx="1"/>
          </p:nvPr>
        </p:nvSpPr>
        <p:spPr>
          <a:xfrm>
            <a:off x="455709" y="2077904"/>
            <a:ext cx="8431213" cy="2163590"/>
          </a:xfrm>
        </p:spPr>
        <p:txBody>
          <a:bodyPr/>
          <a:lstStyle/>
          <a:p>
            <a:pPr>
              <a:spcBef>
                <a:spcPts val="1200"/>
              </a:spcBef>
            </a:pPr>
            <a:r>
              <a:rPr lang="en-US" dirty="0" smtClean="0"/>
              <a:t>OCR and Word document structuring results</a:t>
            </a:r>
            <a:endParaRPr lang="en-US" dirty="0"/>
          </a:p>
          <a:p>
            <a:pPr>
              <a:spcBef>
                <a:spcPts val="1200"/>
              </a:spcBef>
            </a:pPr>
            <a:r>
              <a:rPr lang="en-US" dirty="0" err="1"/>
              <a:t>M</a:t>
            </a:r>
            <a:r>
              <a:rPr lang="en-US" dirty="0" err="1" smtClean="0"/>
              <a:t>athML</a:t>
            </a:r>
            <a:endParaRPr lang="en-US" dirty="0"/>
          </a:p>
          <a:p>
            <a:pPr>
              <a:spcBef>
                <a:spcPts val="1200"/>
              </a:spcBef>
              <a:tabLst>
                <a:tab pos="1435100" algn="l"/>
              </a:tabLst>
            </a:pPr>
            <a:r>
              <a:rPr lang="en-US" dirty="0" smtClean="0"/>
              <a:t>Alt Text</a:t>
            </a:r>
            <a:endParaRPr lang="en-US" dirty="0"/>
          </a:p>
          <a:p>
            <a:pPr marL="285750" indent="-285750">
              <a:spcBef>
                <a:spcPts val="1200"/>
              </a:spcBef>
              <a:tabLst>
                <a:tab pos="1435100" algn="l"/>
              </a:tabLst>
            </a:pPr>
            <a:r>
              <a:rPr lang="en-US" dirty="0" smtClean="0"/>
              <a:t>Foreign Language </a:t>
            </a:r>
          </a:p>
        </p:txBody>
      </p:sp>
      <p:sp>
        <p:nvSpPr>
          <p:cNvPr id="4" name="Slide Number Placeholder 3"/>
          <p:cNvSpPr>
            <a:spLocks noGrp="1"/>
          </p:cNvSpPr>
          <p:nvPr>
            <p:ph type="sldNum" sz="quarter" idx="10"/>
          </p:nvPr>
        </p:nvSpPr>
        <p:spPr/>
        <p:txBody>
          <a:bodyPr/>
          <a:lstStyle/>
          <a:p>
            <a:fld id="{E2D95E4F-B652-ED4B-9721-7CF5D6B280F1}" type="slidenum">
              <a:rPr lang="en-US" smtClean="0"/>
              <a:pPr/>
              <a:t>19</a:t>
            </a:fld>
            <a:endParaRPr lang="en-US" sz="1400" b="0"/>
          </a:p>
        </p:txBody>
      </p:sp>
    </p:spTree>
    <p:extLst>
      <p:ext uri="{BB962C8B-B14F-4D97-AF65-F5344CB8AC3E}">
        <p14:creationId xmlns="" xmlns:p14="http://schemas.microsoft.com/office/powerpoint/2010/main" val="42794694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8883" y="1011085"/>
            <a:ext cx="8432800" cy="571500"/>
          </a:xfrm>
        </p:spPr>
        <p:txBody>
          <a:bodyPr/>
          <a:lstStyle/>
          <a:p>
            <a:r>
              <a:rPr lang="en-US" dirty="0"/>
              <a:t>Where we came from</a:t>
            </a:r>
          </a:p>
        </p:txBody>
      </p:sp>
      <p:sp>
        <p:nvSpPr>
          <p:cNvPr id="3" name="Content Placeholder 2"/>
          <p:cNvSpPr>
            <a:spLocks noGrp="1"/>
          </p:cNvSpPr>
          <p:nvPr>
            <p:ph sz="half" idx="1"/>
          </p:nvPr>
        </p:nvSpPr>
        <p:spPr>
          <a:xfrm>
            <a:off x="477655" y="1692313"/>
            <a:ext cx="4138613" cy="739016"/>
          </a:xfrm>
        </p:spPr>
        <p:txBody>
          <a:bodyPr/>
          <a:lstStyle/>
          <a:p>
            <a:pPr marL="0" indent="0" algn="ctr">
              <a:buNone/>
            </a:pPr>
            <a:r>
              <a:rPr lang="en-US" dirty="0"/>
              <a:t>Books on tape</a:t>
            </a:r>
          </a:p>
          <a:p>
            <a:pPr marL="0" indent="0">
              <a:buNone/>
            </a:pPr>
            <a:endParaRPr lang="en-US" dirty="0"/>
          </a:p>
        </p:txBody>
      </p:sp>
      <p:sp>
        <p:nvSpPr>
          <p:cNvPr id="4" name="Content Placeholder 3"/>
          <p:cNvSpPr>
            <a:spLocks noGrp="1"/>
          </p:cNvSpPr>
          <p:nvPr>
            <p:ph sz="half" idx="2"/>
          </p:nvPr>
        </p:nvSpPr>
        <p:spPr>
          <a:xfrm>
            <a:off x="4757738" y="1666881"/>
            <a:ext cx="4140200" cy="588178"/>
          </a:xfrm>
        </p:spPr>
        <p:txBody>
          <a:bodyPr/>
          <a:lstStyle/>
          <a:p>
            <a:pPr marL="0" indent="0" algn="ctr">
              <a:buNone/>
            </a:pPr>
            <a:r>
              <a:rPr lang="en-US" dirty="0"/>
              <a:t>Image-backed PDF</a:t>
            </a:r>
          </a:p>
          <a:p>
            <a:pPr marL="0" indent="0" algn="ctr">
              <a:buNone/>
            </a:pPr>
            <a:endParaRPr lang="en-US" dirty="0"/>
          </a:p>
        </p:txBody>
      </p:sp>
      <p:sp>
        <p:nvSpPr>
          <p:cNvPr id="5" name="Slide Number Placeholder 4"/>
          <p:cNvSpPr>
            <a:spLocks noGrp="1"/>
          </p:cNvSpPr>
          <p:nvPr>
            <p:ph type="sldNum" sz="quarter" idx="10"/>
          </p:nvPr>
        </p:nvSpPr>
        <p:spPr/>
        <p:txBody>
          <a:bodyPr/>
          <a:lstStyle/>
          <a:p>
            <a:fld id="{2D3F7A03-22A4-8B46-BE84-AE39C7F7624C}" type="slidenum">
              <a:rPr lang="en-US" smtClean="0"/>
              <a:pPr/>
              <a:t>2</a:t>
            </a:fld>
            <a:endParaRPr lang="en-US" sz="1400" b="0"/>
          </a:p>
        </p:txBody>
      </p:sp>
      <p:pic>
        <p:nvPicPr>
          <p:cNvPr id="6" name="Content Placeholder 8" descr="unraveled casette tape"/>
          <p:cNvPicPr>
            <a:picLocks noChangeAspect="1"/>
          </p:cNvPicPr>
          <p:nvPr/>
        </p:nvPicPr>
        <p:blipFill>
          <a:blip r:embed="rId3" cstate="print"/>
          <a:stretch>
            <a:fillRect/>
          </a:stretch>
        </p:blipFill>
        <p:spPr bwMode="auto">
          <a:xfrm>
            <a:off x="1581494" y="2255059"/>
            <a:ext cx="1930935" cy="233794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pic>
      <p:graphicFrame>
        <p:nvGraphicFramePr>
          <p:cNvPr id="7" name="Object 6" descr="picture of image-backed PDF page titled &quot;Florida Species&quot;"/>
          <p:cNvGraphicFramePr>
            <a:graphicFrameLocks noChangeAspect="1"/>
          </p:cNvGraphicFramePr>
          <p:nvPr>
            <p:extLst>
              <p:ext uri="{D42A27DB-BD31-4B8C-83A1-F6EECF244321}">
                <p14:modId xmlns="" xmlns:p14="http://schemas.microsoft.com/office/powerpoint/2010/main" val="2998045740"/>
              </p:ext>
            </p:extLst>
          </p:nvPr>
        </p:nvGraphicFramePr>
        <p:xfrm>
          <a:off x="5464710" y="2147676"/>
          <a:ext cx="2881313" cy="3514725"/>
        </p:xfrm>
        <a:graphic>
          <a:graphicData uri="http://schemas.openxmlformats.org/presentationml/2006/ole">
            <p:oleObj spid="_x0000_s4124" name="Acrobat Document" r:id="rId4" imgW="0" imgH="0" progId="AcroExch.Document.7">
              <p:embed/>
            </p:oleObj>
          </a:graphicData>
        </a:graphic>
      </p:graphicFrame>
      <p:sp>
        <p:nvSpPr>
          <p:cNvPr id="8" name="Content Placeholder 2"/>
          <p:cNvSpPr txBox="1">
            <a:spLocks/>
          </p:cNvSpPr>
          <p:nvPr/>
        </p:nvSpPr>
        <p:spPr bwMode="auto">
          <a:xfrm>
            <a:off x="341522" y="4703571"/>
            <a:ext cx="5133860" cy="145485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282575" indent="-282575" algn="l" rtl="0" eaLnBrk="0" fontAlgn="base" hangingPunct="0">
              <a:spcBef>
                <a:spcPct val="50000"/>
              </a:spcBef>
              <a:spcAft>
                <a:spcPct val="0"/>
              </a:spcAft>
              <a:buClr>
                <a:schemeClr val="folHlink"/>
              </a:buClr>
              <a:buFont typeface="Times" charset="0"/>
              <a:buChar char="•"/>
              <a:defRPr sz="2800">
                <a:solidFill>
                  <a:schemeClr val="tx1"/>
                </a:solidFill>
                <a:latin typeface="+mn-lt"/>
                <a:ea typeface="ＭＳ Ｐゴシック" charset="0"/>
                <a:cs typeface="+mn-cs"/>
              </a:defRPr>
            </a:lvl1pPr>
            <a:lvl2pPr marL="682625" indent="-225425" algn="l" rtl="0" eaLnBrk="0" fontAlgn="base" hangingPunct="0">
              <a:lnSpc>
                <a:spcPct val="90000"/>
              </a:lnSpc>
              <a:spcBef>
                <a:spcPct val="20000"/>
              </a:spcBef>
              <a:spcAft>
                <a:spcPct val="0"/>
              </a:spcAft>
              <a:buClr>
                <a:schemeClr val="folHlink"/>
              </a:buClr>
              <a:buSzPct val="100000"/>
              <a:buFont typeface="Times" charset="0"/>
              <a:buChar char="•"/>
              <a:defRPr sz="2400">
                <a:solidFill>
                  <a:schemeClr val="tx1"/>
                </a:solidFill>
                <a:latin typeface="+mn-lt"/>
                <a:ea typeface="ＭＳ Ｐゴシック" charset="0"/>
              </a:defRPr>
            </a:lvl2pPr>
            <a:lvl3pPr marL="1081088" indent="-166688" algn="l" rtl="0" eaLnBrk="0" fontAlgn="base" hangingPunct="0">
              <a:spcBef>
                <a:spcPct val="5000"/>
              </a:spcBef>
              <a:spcAft>
                <a:spcPct val="0"/>
              </a:spcAft>
              <a:buClr>
                <a:schemeClr val="folHlink"/>
              </a:buClr>
              <a:buFont typeface="Times" charset="0"/>
              <a:buChar char="•"/>
              <a:defRPr sz="2000">
                <a:solidFill>
                  <a:schemeClr val="tx1"/>
                </a:solidFill>
                <a:latin typeface="+mn-lt"/>
                <a:ea typeface="ＭＳ Ｐゴシック" charset="0"/>
              </a:defRPr>
            </a:lvl3pPr>
            <a:lvl4pPr marL="1544638" indent="-173038" algn="l" rtl="0" eaLnBrk="0" fontAlgn="base" hangingPunct="0">
              <a:spcBef>
                <a:spcPct val="0"/>
              </a:spcBef>
              <a:spcAft>
                <a:spcPct val="0"/>
              </a:spcAft>
              <a:buClr>
                <a:schemeClr val="folHlink"/>
              </a:buClr>
              <a:buFont typeface="Times" charset="0"/>
              <a:buChar char="•"/>
              <a:defRPr sz="1800" i="1">
                <a:solidFill>
                  <a:schemeClr val="tx1"/>
                </a:solidFill>
                <a:latin typeface="+mn-lt"/>
                <a:ea typeface="ＭＳ Ｐゴシック" charset="0"/>
              </a:defRPr>
            </a:lvl4pPr>
            <a:lvl5pPr marL="1995488" indent="-166688" algn="l" rtl="0" eaLnBrk="0" fontAlgn="base" hangingPunct="0">
              <a:spcBef>
                <a:spcPct val="0"/>
              </a:spcBef>
              <a:spcAft>
                <a:spcPct val="0"/>
              </a:spcAft>
              <a:buClr>
                <a:schemeClr val="folHlink"/>
              </a:buClr>
              <a:buFont typeface="Times" charset="0"/>
              <a:buChar char="•"/>
              <a:defRPr sz="1800" i="1">
                <a:solidFill>
                  <a:schemeClr val="tx1"/>
                </a:solidFill>
                <a:latin typeface="+mn-lt"/>
                <a:ea typeface="ＭＳ Ｐゴシック" charset="0"/>
              </a:defRPr>
            </a:lvl5pPr>
            <a:lvl6pPr marL="2452688" indent="-166688" algn="l" rtl="0" eaLnBrk="1" fontAlgn="base" hangingPunct="1">
              <a:spcBef>
                <a:spcPct val="0"/>
              </a:spcBef>
              <a:spcAft>
                <a:spcPct val="0"/>
              </a:spcAft>
              <a:buClr>
                <a:schemeClr val="folHlink"/>
              </a:buClr>
              <a:buFont typeface="Times" pitchFamily="1" charset="0"/>
              <a:buChar char="•"/>
              <a:defRPr sz="1800" i="1">
                <a:solidFill>
                  <a:schemeClr val="tx1"/>
                </a:solidFill>
                <a:latin typeface="+mn-lt"/>
              </a:defRPr>
            </a:lvl6pPr>
            <a:lvl7pPr marL="2909888" indent="-166688" algn="l" rtl="0" eaLnBrk="1" fontAlgn="base" hangingPunct="1">
              <a:spcBef>
                <a:spcPct val="0"/>
              </a:spcBef>
              <a:spcAft>
                <a:spcPct val="0"/>
              </a:spcAft>
              <a:buClr>
                <a:schemeClr val="folHlink"/>
              </a:buClr>
              <a:buFont typeface="Times" pitchFamily="1" charset="0"/>
              <a:buChar char="•"/>
              <a:defRPr sz="1800" i="1">
                <a:solidFill>
                  <a:schemeClr val="tx1"/>
                </a:solidFill>
                <a:latin typeface="+mn-lt"/>
              </a:defRPr>
            </a:lvl7pPr>
            <a:lvl8pPr marL="3367088" indent="-166688" algn="l" rtl="0" eaLnBrk="1" fontAlgn="base" hangingPunct="1">
              <a:spcBef>
                <a:spcPct val="0"/>
              </a:spcBef>
              <a:spcAft>
                <a:spcPct val="0"/>
              </a:spcAft>
              <a:buClr>
                <a:schemeClr val="folHlink"/>
              </a:buClr>
              <a:buFont typeface="Times" pitchFamily="1" charset="0"/>
              <a:buChar char="•"/>
              <a:defRPr sz="1800" i="1">
                <a:solidFill>
                  <a:schemeClr val="tx1"/>
                </a:solidFill>
                <a:latin typeface="+mn-lt"/>
              </a:defRPr>
            </a:lvl8pPr>
            <a:lvl9pPr marL="3824288" indent="-166688" algn="l" rtl="0" eaLnBrk="1" fontAlgn="base" hangingPunct="1">
              <a:spcBef>
                <a:spcPct val="0"/>
              </a:spcBef>
              <a:spcAft>
                <a:spcPct val="0"/>
              </a:spcAft>
              <a:buClr>
                <a:schemeClr val="folHlink"/>
              </a:buClr>
              <a:buFont typeface="Times" pitchFamily="1" charset="0"/>
              <a:buChar char="•"/>
              <a:defRPr sz="1800" i="1">
                <a:solidFill>
                  <a:schemeClr val="tx1"/>
                </a:solidFill>
                <a:latin typeface="+mn-lt"/>
              </a:defRPr>
            </a:lvl9pPr>
          </a:lstStyle>
          <a:p>
            <a:r>
              <a:rPr lang="en-US" sz="2200" dirty="0" smtClean="0"/>
              <a:t>Meet current standards?</a:t>
            </a:r>
            <a:endParaRPr lang="en-US" sz="2200" dirty="0"/>
          </a:p>
          <a:p>
            <a:r>
              <a:rPr lang="en-US" sz="2200" dirty="0"/>
              <a:t>Good enough? Better than nothing</a:t>
            </a:r>
            <a:r>
              <a:rPr lang="en-US" sz="2200" dirty="0" smtClean="0"/>
              <a:t>?</a:t>
            </a:r>
          </a:p>
          <a:p>
            <a:r>
              <a:rPr lang="en-US" sz="2200" dirty="0" smtClean="0"/>
              <a:t>Legal?</a:t>
            </a:r>
            <a:endParaRPr lang="en-US" sz="2200" dirty="0"/>
          </a:p>
        </p:txBody>
      </p:sp>
    </p:spTree>
    <p:extLst>
      <p:ext uri="{BB962C8B-B14F-4D97-AF65-F5344CB8AC3E}">
        <p14:creationId xmlns="" xmlns:p14="http://schemas.microsoft.com/office/powerpoint/2010/main" val="3591816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7866" y="933967"/>
            <a:ext cx="8432800" cy="571500"/>
          </a:xfrm>
        </p:spPr>
        <p:txBody>
          <a:bodyPr/>
          <a:lstStyle/>
          <a:p>
            <a:r>
              <a:rPr lang="en-US" dirty="0"/>
              <a:t>Production Relief</a:t>
            </a:r>
          </a:p>
        </p:txBody>
      </p:sp>
      <p:sp>
        <p:nvSpPr>
          <p:cNvPr id="3" name="Content Placeholder 2"/>
          <p:cNvSpPr>
            <a:spLocks noGrp="1"/>
          </p:cNvSpPr>
          <p:nvPr>
            <p:ph idx="1"/>
          </p:nvPr>
        </p:nvSpPr>
        <p:spPr>
          <a:xfrm>
            <a:off x="1" y="1416891"/>
            <a:ext cx="9144000" cy="4840689"/>
          </a:xfrm>
        </p:spPr>
        <p:txBody>
          <a:bodyPr/>
          <a:lstStyle/>
          <a:p>
            <a:pPr indent="-173038">
              <a:spcBef>
                <a:spcPts val="600"/>
              </a:spcBef>
            </a:pPr>
            <a:r>
              <a:rPr lang="en-US" dirty="0"/>
              <a:t>Products</a:t>
            </a:r>
          </a:p>
          <a:p>
            <a:pPr lvl="1">
              <a:spcBef>
                <a:spcPts val="600"/>
              </a:spcBef>
            </a:pPr>
            <a:r>
              <a:rPr lang="en-US" dirty="0"/>
              <a:t>SARA/EVAS</a:t>
            </a:r>
          </a:p>
          <a:p>
            <a:pPr lvl="1">
              <a:spcBef>
                <a:spcPts val="600"/>
              </a:spcBef>
            </a:pPr>
            <a:r>
              <a:rPr lang="en-US" dirty="0"/>
              <a:t>Zoom Twix</a:t>
            </a:r>
          </a:p>
          <a:p>
            <a:pPr lvl="1">
              <a:spcBef>
                <a:spcPts val="600"/>
              </a:spcBef>
            </a:pPr>
            <a:r>
              <a:rPr lang="en-US" dirty="0"/>
              <a:t>Read &amp; Write </a:t>
            </a:r>
            <a:r>
              <a:rPr lang="en-US" dirty="0" smtClean="0"/>
              <a:t>Gold, Claro Read, Kurzweil 3000</a:t>
            </a:r>
            <a:endParaRPr lang="en-US" dirty="0"/>
          </a:p>
          <a:p>
            <a:pPr lvl="1">
              <a:spcBef>
                <a:spcPts val="600"/>
              </a:spcBef>
            </a:pPr>
            <a:r>
              <a:rPr lang="en-US" dirty="0"/>
              <a:t>Dolphin Easy Converter</a:t>
            </a:r>
          </a:p>
          <a:p>
            <a:pPr indent="-173038">
              <a:spcBef>
                <a:spcPts val="600"/>
              </a:spcBef>
            </a:pPr>
            <a:r>
              <a:rPr lang="en-US" dirty="0"/>
              <a:t>Staff</a:t>
            </a:r>
          </a:p>
          <a:p>
            <a:pPr lvl="1">
              <a:spcBef>
                <a:spcPts val="600"/>
              </a:spcBef>
            </a:pPr>
            <a:r>
              <a:rPr lang="en-US" dirty="0"/>
              <a:t>Permanent </a:t>
            </a:r>
          </a:p>
          <a:p>
            <a:pPr lvl="1">
              <a:spcBef>
                <a:spcPts val="600"/>
              </a:spcBef>
            </a:pPr>
            <a:r>
              <a:rPr lang="en-US" dirty="0"/>
              <a:t>Temporary (loaners, work study students)</a:t>
            </a:r>
          </a:p>
          <a:p>
            <a:pPr indent="-173038">
              <a:spcBef>
                <a:spcPts val="600"/>
              </a:spcBef>
            </a:pPr>
            <a:r>
              <a:rPr lang="en-US" dirty="0"/>
              <a:t>Services</a:t>
            </a:r>
          </a:p>
          <a:p>
            <a:pPr lvl="1">
              <a:spcBef>
                <a:spcPts val="600"/>
              </a:spcBef>
            </a:pPr>
            <a:r>
              <a:rPr lang="en-US" dirty="0"/>
              <a:t>Word processing</a:t>
            </a:r>
          </a:p>
          <a:p>
            <a:pPr lvl="1">
              <a:spcBef>
                <a:spcPts val="600"/>
              </a:spcBef>
            </a:pPr>
            <a:r>
              <a:rPr lang="en-US" dirty="0"/>
              <a:t>File </a:t>
            </a:r>
            <a:r>
              <a:rPr lang="en-US" dirty="0" smtClean="0"/>
              <a:t>exchange e.g. via ATN, AMX DB</a:t>
            </a:r>
            <a:endParaRPr lang="en-US" dirty="0"/>
          </a:p>
          <a:p>
            <a:pPr lvl="1">
              <a:spcBef>
                <a:spcPts val="600"/>
              </a:spcBef>
            </a:pPr>
            <a:r>
              <a:rPr lang="en-US" dirty="0"/>
              <a:t>Outsourcing e.g. Badger Accessibility </a:t>
            </a:r>
            <a:r>
              <a:rPr lang="en-US" dirty="0" smtClean="0"/>
              <a:t>Services http</a:t>
            </a:r>
            <a:r>
              <a:rPr lang="en-US" dirty="0"/>
              <a:t>://www.bas.wisc.edu</a:t>
            </a:r>
            <a:r>
              <a:rPr lang="en-US" dirty="0" smtClean="0"/>
              <a:t>/</a:t>
            </a:r>
          </a:p>
          <a:p>
            <a:pPr lvl="1">
              <a:spcBef>
                <a:spcPts val="600"/>
              </a:spcBef>
            </a:pPr>
            <a:r>
              <a:rPr lang="en-US" dirty="0" smtClean="0"/>
              <a:t>Online conversion portals e.g. sensusaccess.com, robobraille.org</a:t>
            </a:r>
          </a:p>
          <a:p>
            <a:pPr lvl="1">
              <a:spcBef>
                <a:spcPts val="600"/>
              </a:spcBef>
            </a:pPr>
            <a:r>
              <a:rPr lang="en-US" dirty="0" smtClean="0"/>
              <a:t>Accessible book sources e.g. Learning Ally, Project Gutenberg, Bookshare, APH</a:t>
            </a:r>
            <a:endParaRPr lang="en-US" dirty="0"/>
          </a:p>
          <a:p>
            <a:pPr>
              <a:spcBef>
                <a:spcPts val="400"/>
              </a:spcBef>
            </a:pPr>
            <a:endParaRPr lang="en-US" dirty="0"/>
          </a:p>
        </p:txBody>
      </p:sp>
      <p:sp>
        <p:nvSpPr>
          <p:cNvPr id="4" name="Slide Number Placeholder 3"/>
          <p:cNvSpPr>
            <a:spLocks noGrp="1"/>
          </p:cNvSpPr>
          <p:nvPr>
            <p:ph type="sldNum" sz="quarter" idx="10"/>
          </p:nvPr>
        </p:nvSpPr>
        <p:spPr/>
        <p:txBody>
          <a:bodyPr/>
          <a:lstStyle/>
          <a:p>
            <a:fld id="{E2D95E4F-B652-ED4B-9721-7CF5D6B280F1}" type="slidenum">
              <a:rPr lang="en-US" smtClean="0"/>
              <a:pPr/>
              <a:t>20</a:t>
            </a:fld>
            <a:endParaRPr lang="en-US" sz="1400" b="0"/>
          </a:p>
        </p:txBody>
      </p:sp>
    </p:spTree>
    <p:extLst>
      <p:ext uri="{BB962C8B-B14F-4D97-AF65-F5344CB8AC3E}">
        <p14:creationId xmlns="" xmlns:p14="http://schemas.microsoft.com/office/powerpoint/2010/main" val="3442533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0" y="1209390"/>
            <a:ext cx="9144000" cy="498226"/>
          </a:xfrm>
        </p:spPr>
        <p:txBody>
          <a:bodyPr/>
          <a:lstStyle/>
          <a:p>
            <a:r>
              <a:rPr lang="en-US" dirty="0" smtClean="0"/>
              <a:t>Welcome to the Community of Us</a:t>
            </a:r>
            <a:endParaRPr lang="en-US" dirty="0">
              <a:latin typeface="Arial" charset="0"/>
            </a:endParaRPr>
          </a:p>
        </p:txBody>
      </p:sp>
      <p:sp>
        <p:nvSpPr>
          <p:cNvPr id="20483" name="Content Placeholder 2"/>
          <p:cNvSpPr>
            <a:spLocks noGrp="1"/>
          </p:cNvSpPr>
          <p:nvPr>
            <p:ph idx="1"/>
          </p:nvPr>
        </p:nvSpPr>
        <p:spPr>
          <a:xfrm>
            <a:off x="352540" y="1978751"/>
            <a:ext cx="8361801" cy="4069509"/>
          </a:xfrm>
        </p:spPr>
        <p:txBody>
          <a:bodyPr/>
          <a:lstStyle/>
          <a:p>
            <a:r>
              <a:rPr lang="en-US" dirty="0" smtClean="0"/>
              <a:t>ATN (Access Text Network)</a:t>
            </a:r>
          </a:p>
          <a:p>
            <a:r>
              <a:rPr lang="en-US" dirty="0" smtClean="0"/>
              <a:t>NFB (National Federation of the Blind)</a:t>
            </a:r>
          </a:p>
          <a:p>
            <a:r>
              <a:rPr lang="en-US" dirty="0" smtClean="0"/>
              <a:t>AHEAD IMAG (Instructional Materials Accessibility Group)</a:t>
            </a:r>
          </a:p>
          <a:p>
            <a:r>
              <a:rPr lang="en-US" dirty="0" smtClean="0"/>
              <a:t>ATHEN (Access Technology Higher Education Network)</a:t>
            </a:r>
          </a:p>
          <a:p>
            <a:r>
              <a:rPr lang="en-US" dirty="0" smtClean="0"/>
              <a:t>DSSHE (Disabled Student Services in Higher Education)</a:t>
            </a:r>
          </a:p>
          <a:p>
            <a:r>
              <a:rPr lang="en-US" dirty="0" smtClean="0"/>
              <a:t>AAP (American Association of Publishers)</a:t>
            </a:r>
          </a:p>
          <a:p>
            <a:r>
              <a:rPr lang="en-US" dirty="0" smtClean="0"/>
              <a:t>HTCTU (High Tech Center Training Unit)</a:t>
            </a:r>
          </a:p>
          <a:p>
            <a:r>
              <a:rPr lang="en-US" dirty="0" smtClean="0"/>
              <a:t>AMX DB (Alternate Media </a:t>
            </a:r>
            <a:r>
              <a:rPr lang="en-US" dirty="0" err="1" smtClean="0"/>
              <a:t>eXchange</a:t>
            </a:r>
            <a:r>
              <a:rPr lang="en-US" dirty="0" smtClean="0"/>
              <a:t> Database of the HTCTU)</a:t>
            </a:r>
          </a:p>
        </p:txBody>
      </p:sp>
      <p:sp>
        <p:nvSpPr>
          <p:cNvPr id="4" name="Slide Number Placeholder 3"/>
          <p:cNvSpPr>
            <a:spLocks noGrp="1"/>
          </p:cNvSpPr>
          <p:nvPr>
            <p:ph type="sldNum" sz="quarter" idx="10"/>
          </p:nvPr>
        </p:nvSpPr>
        <p:spPr>
          <a:xfrm>
            <a:off x="7084917" y="6340475"/>
            <a:ext cx="1835150" cy="339725"/>
          </a:xfrm>
        </p:spPr>
        <p:txBody>
          <a:bodyPr/>
          <a:lstStyle>
            <a:lvl1pPr eaLnBrk="0" hangingPunct="0">
              <a:defRPr sz="1000">
                <a:solidFill>
                  <a:schemeClr val="tx1"/>
                </a:solidFill>
                <a:latin typeface="Arial" charset="0"/>
                <a:ea typeface="ＭＳ Ｐゴシック" charset="0"/>
                <a:cs typeface="Arial" charset="0"/>
              </a:defRPr>
            </a:lvl1pPr>
            <a:lvl2pPr marL="742950" indent="-285750" eaLnBrk="0" hangingPunct="0">
              <a:defRPr sz="1000">
                <a:solidFill>
                  <a:schemeClr val="tx1"/>
                </a:solidFill>
                <a:latin typeface="Arial" charset="0"/>
                <a:ea typeface="Arial" charset="0"/>
                <a:cs typeface="Arial" charset="0"/>
              </a:defRPr>
            </a:lvl2pPr>
            <a:lvl3pPr marL="1143000" indent="-228600" eaLnBrk="0" hangingPunct="0">
              <a:defRPr sz="1000">
                <a:solidFill>
                  <a:schemeClr val="tx1"/>
                </a:solidFill>
                <a:latin typeface="Arial" charset="0"/>
                <a:ea typeface="Arial" charset="0"/>
                <a:cs typeface="Arial" charset="0"/>
              </a:defRPr>
            </a:lvl3pPr>
            <a:lvl4pPr marL="1600200" indent="-228600" eaLnBrk="0" hangingPunct="0">
              <a:defRPr sz="1000">
                <a:solidFill>
                  <a:schemeClr val="tx1"/>
                </a:solidFill>
                <a:latin typeface="Arial" charset="0"/>
                <a:ea typeface="Arial" charset="0"/>
                <a:cs typeface="Arial" charset="0"/>
              </a:defRPr>
            </a:lvl4pPr>
            <a:lvl5pPr marL="2057400" indent="-228600" eaLnBrk="0" hangingPunct="0">
              <a:defRPr sz="1000">
                <a:solidFill>
                  <a:schemeClr val="tx1"/>
                </a:solidFill>
                <a:latin typeface="Arial" charset="0"/>
                <a:ea typeface="Arial" charset="0"/>
                <a:cs typeface="Arial" charset="0"/>
              </a:defRPr>
            </a:lvl5pPr>
            <a:lvl6pPr marL="2514600" indent="-228600" eaLnBrk="0" fontAlgn="base" hangingPunct="0">
              <a:spcBef>
                <a:spcPct val="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0"/>
              </a:spcBef>
              <a:spcAft>
                <a:spcPct val="0"/>
              </a:spcAft>
              <a:defRPr sz="1000">
                <a:solidFill>
                  <a:schemeClr val="tx1"/>
                </a:solidFill>
                <a:latin typeface="Arial" charset="0"/>
                <a:ea typeface="Arial" charset="0"/>
                <a:cs typeface="Arial" charset="0"/>
              </a:defRPr>
            </a:lvl9pPr>
          </a:lstStyle>
          <a:p>
            <a:pPr eaLnBrk="1" hangingPunct="1"/>
            <a:fld id="{E14C2654-ADB6-6C46-A0C2-3BFBCEDC1730}" type="slidenum">
              <a:rPr lang="en-US" sz="1300"/>
              <a:pPr eaLnBrk="1" hangingPunct="1"/>
              <a:t>21</a:t>
            </a:fld>
            <a:endParaRPr lang="en-US" sz="1400" b="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7018" y="947450"/>
            <a:ext cx="8432800" cy="429657"/>
          </a:xfrm>
        </p:spPr>
        <p:txBody>
          <a:bodyPr/>
          <a:lstStyle/>
          <a:p>
            <a:r>
              <a:rPr lang="en-US" dirty="0" smtClean="0">
                <a:solidFill>
                  <a:schemeClr val="tx1"/>
                </a:solidFill>
                <a:cs typeface="Arial" charset="0"/>
              </a:rPr>
              <a:t>Some Resources</a:t>
            </a:r>
            <a:endParaRPr lang="en-US" dirty="0"/>
          </a:p>
        </p:txBody>
      </p:sp>
      <p:sp>
        <p:nvSpPr>
          <p:cNvPr id="4" name="Slide Number Placeholder 3"/>
          <p:cNvSpPr>
            <a:spLocks noGrp="1"/>
          </p:cNvSpPr>
          <p:nvPr>
            <p:ph type="sldNum" sz="quarter" idx="10"/>
          </p:nvPr>
        </p:nvSpPr>
        <p:spPr/>
        <p:txBody>
          <a:bodyPr/>
          <a:lstStyle/>
          <a:p>
            <a:fld id="{E2D95E4F-B652-ED4B-9721-7CF5D6B280F1}" type="slidenum">
              <a:rPr lang="en-US" smtClean="0"/>
              <a:pPr/>
              <a:t>22</a:t>
            </a:fld>
            <a:endParaRPr lang="en-US" sz="1400" b="0"/>
          </a:p>
        </p:txBody>
      </p:sp>
      <p:sp>
        <p:nvSpPr>
          <p:cNvPr id="5" name="Content Placeholder 2"/>
          <p:cNvSpPr>
            <a:spLocks noGrp="1"/>
          </p:cNvSpPr>
          <p:nvPr>
            <p:ph idx="1"/>
          </p:nvPr>
        </p:nvSpPr>
        <p:spPr>
          <a:xfrm>
            <a:off x="308474" y="1339773"/>
            <a:ext cx="8622516" cy="5138145"/>
          </a:xfrm>
        </p:spPr>
        <p:txBody>
          <a:bodyPr/>
          <a:lstStyle/>
          <a:p>
            <a:pPr marL="320040" indent="-320040">
              <a:spcBef>
                <a:spcPts val="600"/>
              </a:spcBef>
              <a:buClr>
                <a:srgbClr val="FF0000"/>
              </a:buClr>
              <a:buNone/>
              <a:defRPr/>
            </a:pPr>
            <a:r>
              <a:rPr lang="en-US" sz="1200" dirty="0">
                <a:latin typeface="Arial" pitchFamily="34" charset="0"/>
                <a:cs typeface="Arial" pitchFamily="34" charset="0"/>
              </a:rPr>
              <a:t>ADA/Section 504 info </a:t>
            </a:r>
            <a:r>
              <a:rPr lang="en-US" sz="1200" dirty="0">
                <a:latin typeface="Arial" pitchFamily="34" charset="0"/>
                <a:cs typeface="Arial" pitchFamily="34" charset="0"/>
                <a:hlinkClick r:id="rId2"/>
              </a:rPr>
              <a:t>http://www.pacificu.edu/studentlife/lss/faculty/ada504faq.cfm</a:t>
            </a:r>
            <a:endParaRPr lang="en-US" sz="1200" dirty="0">
              <a:latin typeface="Arial" pitchFamily="34" charset="0"/>
              <a:cs typeface="Arial" pitchFamily="34" charset="0"/>
            </a:endParaRPr>
          </a:p>
          <a:p>
            <a:pPr marL="1314450" indent="-1314450">
              <a:spcBef>
                <a:spcPts val="600"/>
              </a:spcBef>
              <a:buClr>
                <a:srgbClr val="FF0000"/>
              </a:buClr>
              <a:buNone/>
              <a:defRPr/>
            </a:pPr>
            <a:r>
              <a:rPr lang="en-US" sz="1200" dirty="0">
                <a:latin typeface="Arial" pitchFamily="34" charset="0"/>
                <a:cs typeface="Arial" pitchFamily="34" charset="0"/>
              </a:rPr>
              <a:t>Section 508 info </a:t>
            </a:r>
            <a:r>
              <a:rPr lang="en-US" sz="1200" u="sng" dirty="0">
                <a:latin typeface="Arial" pitchFamily="34" charset="0"/>
                <a:cs typeface="Arial" pitchFamily="34" charset="0"/>
                <a:hlinkClick r:id="rId3"/>
              </a:rPr>
              <a:t>http://www.justice.gov/crt/508/508law</a:t>
            </a:r>
            <a:r>
              <a:rPr lang="en-US" sz="1200" u="sng" dirty="0">
                <a:latin typeface="Arial" pitchFamily="34" charset="0"/>
                <a:cs typeface="Arial" pitchFamily="34" charset="0"/>
              </a:rPr>
              <a:t> </a:t>
            </a:r>
            <a:r>
              <a:rPr lang="en-US" sz="1200" u="sng" dirty="0">
                <a:latin typeface="Arial" pitchFamily="34" charset="0"/>
                <a:cs typeface="Arial" pitchFamily="34" charset="0"/>
                <a:hlinkClick r:id="rId4"/>
              </a:rPr>
              <a:t>http://www.section508.gov/index.cfm?fuseAction=1998Amend</a:t>
            </a:r>
            <a:endParaRPr lang="en-US" sz="1200" u="sng" dirty="0">
              <a:latin typeface="Arial" pitchFamily="34" charset="0"/>
              <a:cs typeface="Arial" pitchFamily="34" charset="0"/>
            </a:endParaRPr>
          </a:p>
          <a:p>
            <a:pPr marL="320040" indent="-320040">
              <a:spcBef>
                <a:spcPts val="600"/>
              </a:spcBef>
              <a:buClr>
                <a:srgbClr val="FF0000"/>
              </a:buClr>
              <a:buNone/>
              <a:defRPr/>
            </a:pPr>
            <a:r>
              <a:rPr lang="en-US" sz="1200" dirty="0">
                <a:latin typeface="Arial" pitchFamily="34" charset="0"/>
                <a:cs typeface="Arial" pitchFamily="34" charset="0"/>
              </a:rPr>
              <a:t>Auxiliary Aids info - OCR </a:t>
            </a:r>
            <a:r>
              <a:rPr lang="en-US" sz="1200" u="sng" dirty="0">
                <a:latin typeface="Arial" pitchFamily="34" charset="0"/>
                <a:cs typeface="Arial" pitchFamily="34" charset="0"/>
                <a:hlinkClick r:id="rId5"/>
              </a:rPr>
              <a:t>http://www2.ed.gov/about/offices/list/ocr/docs/auxaids.html</a:t>
            </a:r>
            <a:endParaRPr lang="en-US" sz="1200" dirty="0">
              <a:latin typeface="Arial" pitchFamily="34" charset="0"/>
              <a:cs typeface="Arial" pitchFamily="34" charset="0"/>
            </a:endParaRPr>
          </a:p>
          <a:p>
            <a:pPr marL="320040" indent="-320040">
              <a:spcBef>
                <a:spcPts val="600"/>
              </a:spcBef>
              <a:buClr>
                <a:srgbClr val="FF0000"/>
              </a:buClr>
              <a:buNone/>
              <a:defRPr/>
            </a:pPr>
            <a:r>
              <a:rPr lang="en-US" sz="1200" dirty="0">
                <a:latin typeface="Arial" pitchFamily="34" charset="0"/>
                <a:cs typeface="Arial" pitchFamily="34" charset="0"/>
              </a:rPr>
              <a:t>AHEAD </a:t>
            </a:r>
            <a:r>
              <a:rPr lang="en-US" sz="1200" u="sng" dirty="0">
                <a:latin typeface="Arial" pitchFamily="34" charset="0"/>
                <a:cs typeface="Arial" pitchFamily="34" charset="0"/>
                <a:hlinkClick r:id="rId6"/>
              </a:rPr>
              <a:t>http://www.ahead.org</a:t>
            </a:r>
            <a:endParaRPr lang="en-US" sz="1200" dirty="0">
              <a:latin typeface="Arial" pitchFamily="34" charset="0"/>
              <a:cs typeface="Arial" pitchFamily="34" charset="0"/>
            </a:endParaRPr>
          </a:p>
          <a:p>
            <a:pPr marL="320040" indent="-320040">
              <a:spcBef>
                <a:spcPts val="600"/>
              </a:spcBef>
              <a:buClr>
                <a:srgbClr val="FF0000"/>
              </a:buClr>
              <a:buNone/>
              <a:defRPr/>
            </a:pPr>
            <a:r>
              <a:rPr lang="en-US" sz="1200" dirty="0" smtClean="0">
                <a:latin typeface="Arial" pitchFamily="34" charset="0"/>
                <a:cs typeface="Arial" pitchFamily="34" charset="0"/>
              </a:rPr>
              <a:t>American </a:t>
            </a:r>
            <a:r>
              <a:rPr lang="en-US" sz="1200" dirty="0">
                <a:latin typeface="Arial" pitchFamily="34" charset="0"/>
                <a:cs typeface="Arial" pitchFamily="34" charset="0"/>
              </a:rPr>
              <a:t>Printing House for the Blind  </a:t>
            </a:r>
            <a:r>
              <a:rPr lang="en-US" sz="1200" dirty="0">
                <a:latin typeface="Arial" pitchFamily="34" charset="0"/>
                <a:cs typeface="Arial" pitchFamily="34" charset="0"/>
                <a:hlinkClick r:id="rId7"/>
              </a:rPr>
              <a:t>http://www.aph.org/</a:t>
            </a:r>
            <a:endParaRPr lang="en-US" sz="1200" dirty="0">
              <a:latin typeface="Arial" pitchFamily="34" charset="0"/>
              <a:cs typeface="Arial" pitchFamily="34" charset="0"/>
            </a:endParaRPr>
          </a:p>
          <a:p>
            <a:pPr marL="320040" indent="-320040">
              <a:spcBef>
                <a:spcPts val="600"/>
              </a:spcBef>
              <a:buClr>
                <a:srgbClr val="FF0000"/>
              </a:buClr>
              <a:buNone/>
              <a:defRPr/>
            </a:pPr>
            <a:r>
              <a:rPr lang="en-US" sz="1200" dirty="0">
                <a:latin typeface="Arial" pitchFamily="34" charset="0"/>
                <a:cs typeface="Arial" pitchFamily="34" charset="0"/>
              </a:rPr>
              <a:t>ATHEN </a:t>
            </a:r>
            <a:r>
              <a:rPr lang="en-US" sz="1200" u="sng" dirty="0">
                <a:latin typeface="Arial" pitchFamily="34" charset="0"/>
                <a:cs typeface="Arial" pitchFamily="34" charset="0"/>
                <a:hlinkClick r:id="rId8"/>
              </a:rPr>
              <a:t>http://www.athenpro.org/</a:t>
            </a:r>
            <a:endParaRPr lang="en-US" sz="1200" dirty="0">
              <a:latin typeface="Arial" pitchFamily="34" charset="0"/>
              <a:cs typeface="Arial" pitchFamily="34" charset="0"/>
            </a:endParaRPr>
          </a:p>
          <a:p>
            <a:pPr marL="320040" indent="-320040">
              <a:spcBef>
                <a:spcPts val="600"/>
              </a:spcBef>
              <a:buClr>
                <a:srgbClr val="FF0000"/>
              </a:buClr>
              <a:buNone/>
              <a:defRPr/>
            </a:pPr>
            <a:r>
              <a:rPr lang="en-US" sz="1200" dirty="0">
                <a:latin typeface="Arial" pitchFamily="34" charset="0"/>
                <a:cs typeface="Arial" pitchFamily="34" charset="0"/>
              </a:rPr>
              <a:t>ATN (Access Text Network) </a:t>
            </a:r>
            <a:r>
              <a:rPr lang="en-US" sz="1200" u="sng" dirty="0">
                <a:latin typeface="Arial" pitchFamily="34" charset="0"/>
                <a:cs typeface="Arial" pitchFamily="34" charset="0"/>
                <a:hlinkClick r:id="rId9"/>
              </a:rPr>
              <a:t>http://www.accesstext.org</a:t>
            </a:r>
            <a:r>
              <a:rPr lang="en-US" sz="1200" u="sng" dirty="0" smtClean="0">
                <a:latin typeface="Arial" pitchFamily="34" charset="0"/>
                <a:cs typeface="Arial" pitchFamily="34" charset="0"/>
                <a:hlinkClick r:id="rId9"/>
              </a:rPr>
              <a:t>/</a:t>
            </a:r>
            <a:endParaRPr lang="en-US" sz="1200" dirty="0">
              <a:latin typeface="Arial" pitchFamily="34" charset="0"/>
              <a:cs typeface="Arial" pitchFamily="34" charset="0"/>
            </a:endParaRPr>
          </a:p>
          <a:p>
            <a:pPr marL="320040" indent="-320040">
              <a:spcBef>
                <a:spcPts val="600"/>
              </a:spcBef>
              <a:buClr>
                <a:srgbClr val="FF0000"/>
              </a:buClr>
              <a:buNone/>
              <a:defRPr/>
            </a:pPr>
            <a:r>
              <a:rPr lang="en-US" sz="1200" dirty="0">
                <a:latin typeface="Arial" pitchFamily="34" charset="0"/>
                <a:cs typeface="Arial" pitchFamily="34" charset="0"/>
              </a:rPr>
              <a:t>Chafee NLS factsheet </a:t>
            </a:r>
            <a:r>
              <a:rPr lang="en-US" sz="1200" dirty="0">
                <a:latin typeface="Arial" pitchFamily="34" charset="0"/>
                <a:cs typeface="Arial" pitchFamily="34" charset="0"/>
                <a:hlinkClick r:id="rId10"/>
              </a:rPr>
              <a:t>http://www.loc.gov/nls/reference/factsheets/copyright.html</a:t>
            </a:r>
            <a:endParaRPr lang="en-US" sz="1200" dirty="0">
              <a:latin typeface="Arial" pitchFamily="34" charset="0"/>
              <a:cs typeface="Arial" pitchFamily="34" charset="0"/>
            </a:endParaRPr>
          </a:p>
          <a:p>
            <a:pPr marL="320040" indent="-320040">
              <a:spcBef>
                <a:spcPts val="600"/>
              </a:spcBef>
              <a:buClr>
                <a:srgbClr val="FF0000"/>
              </a:buClr>
              <a:buNone/>
              <a:defRPr/>
            </a:pPr>
            <a:r>
              <a:rPr lang="en-US" sz="1200" dirty="0">
                <a:latin typeface="Arial" pitchFamily="34" charset="0"/>
                <a:cs typeface="Arial" pitchFamily="34" charset="0"/>
              </a:rPr>
              <a:t>Copyright info </a:t>
            </a:r>
            <a:r>
              <a:rPr lang="en-US" sz="1200" u="sng" dirty="0">
                <a:latin typeface="Arial" pitchFamily="34" charset="0"/>
                <a:cs typeface="Arial" pitchFamily="34" charset="0"/>
                <a:hlinkClick r:id="rId11"/>
              </a:rPr>
              <a:t>http://www.law.cornell.edu/wex/copyright</a:t>
            </a:r>
            <a:endParaRPr lang="en-US" sz="1200" dirty="0">
              <a:latin typeface="Arial" pitchFamily="34" charset="0"/>
              <a:cs typeface="Arial" pitchFamily="34" charset="0"/>
            </a:endParaRPr>
          </a:p>
          <a:p>
            <a:pPr marL="320040" indent="-320040">
              <a:spcBef>
                <a:spcPts val="600"/>
              </a:spcBef>
              <a:buClr>
                <a:srgbClr val="FF0000"/>
              </a:buClr>
              <a:buNone/>
              <a:defRPr/>
            </a:pPr>
            <a:r>
              <a:rPr lang="en-US" sz="1200" dirty="0">
                <a:latin typeface="Arial" pitchFamily="34" charset="0"/>
                <a:cs typeface="Arial" pitchFamily="34" charset="0"/>
              </a:rPr>
              <a:t>DAISY info </a:t>
            </a:r>
            <a:r>
              <a:rPr lang="en-US" sz="1200" dirty="0">
                <a:latin typeface="Arial" pitchFamily="34" charset="0"/>
                <a:cs typeface="Arial" pitchFamily="34" charset="0"/>
                <a:hlinkClick r:id="rId12"/>
              </a:rPr>
              <a:t>http://daisy.org</a:t>
            </a:r>
            <a:r>
              <a:rPr lang="en-US" sz="1200" dirty="0">
                <a:latin typeface="Arial" pitchFamily="34" charset="0"/>
                <a:cs typeface="Arial" pitchFamily="34" charset="0"/>
              </a:rPr>
              <a:t> </a:t>
            </a:r>
          </a:p>
          <a:p>
            <a:pPr marL="320040" indent="-320040">
              <a:spcBef>
                <a:spcPts val="600"/>
              </a:spcBef>
              <a:buClr>
                <a:srgbClr val="FF0000"/>
              </a:buClr>
              <a:buNone/>
              <a:defRPr/>
            </a:pPr>
            <a:r>
              <a:rPr lang="en-US" sz="1200" dirty="0">
                <a:latin typeface="Arial" pitchFamily="34" charset="0"/>
                <a:cs typeface="Arial" pitchFamily="34" charset="0"/>
              </a:rPr>
              <a:t>DSSHE listserv </a:t>
            </a:r>
            <a:r>
              <a:rPr lang="en-US" sz="1200" u="sng" dirty="0">
                <a:latin typeface="Arial" pitchFamily="34" charset="0"/>
                <a:cs typeface="Arial" pitchFamily="34" charset="0"/>
                <a:hlinkClick r:id="rId13"/>
              </a:rPr>
              <a:t>http://listserv.buffalo.edu/cgi-bin/wa?A0=DSSHE-L</a:t>
            </a:r>
            <a:endParaRPr lang="en-US" sz="1200" dirty="0">
              <a:latin typeface="Arial" pitchFamily="34" charset="0"/>
              <a:cs typeface="Arial" pitchFamily="34" charset="0"/>
            </a:endParaRPr>
          </a:p>
          <a:p>
            <a:pPr marL="320040" indent="-320040">
              <a:spcBef>
                <a:spcPts val="600"/>
              </a:spcBef>
              <a:buClr>
                <a:srgbClr val="FF0000"/>
              </a:buClr>
              <a:buNone/>
              <a:defRPr/>
            </a:pPr>
            <a:r>
              <a:rPr lang="en-US" sz="1200" dirty="0">
                <a:latin typeface="Arial" pitchFamily="34" charset="0"/>
                <a:cs typeface="Arial" pitchFamily="34" charset="0"/>
              </a:rPr>
              <a:t>Dolphin </a:t>
            </a:r>
            <a:r>
              <a:rPr lang="en-US" sz="1200" dirty="0">
                <a:latin typeface="Arial" pitchFamily="34" charset="0"/>
                <a:cs typeface="Arial" pitchFamily="34" charset="0"/>
                <a:hlinkClick r:id="rId14"/>
              </a:rPr>
              <a:t>http://yourdolphin.com/</a:t>
            </a:r>
            <a:endParaRPr lang="en-US" sz="1200" dirty="0">
              <a:latin typeface="Arial" pitchFamily="34" charset="0"/>
              <a:cs typeface="Arial" pitchFamily="34" charset="0"/>
            </a:endParaRPr>
          </a:p>
          <a:p>
            <a:pPr marL="320040" indent="-320040">
              <a:spcBef>
                <a:spcPts val="600"/>
              </a:spcBef>
              <a:buClr>
                <a:srgbClr val="FF0000"/>
              </a:buClr>
              <a:buNone/>
              <a:defRPr/>
            </a:pPr>
            <a:r>
              <a:rPr lang="en-US" sz="1200" dirty="0">
                <a:latin typeface="Arial" pitchFamily="34" charset="0"/>
                <a:cs typeface="Arial" pitchFamily="34" charset="0"/>
              </a:rPr>
              <a:t>Duxbury Systems </a:t>
            </a:r>
            <a:r>
              <a:rPr lang="en-US" sz="1200" dirty="0">
                <a:latin typeface="Arial" pitchFamily="34" charset="0"/>
                <a:cs typeface="Arial" pitchFamily="34" charset="0"/>
                <a:hlinkClick r:id="rId15"/>
              </a:rPr>
              <a:t>http://www.duxburysystems.com/</a:t>
            </a:r>
            <a:endParaRPr lang="en-US" sz="1200" dirty="0">
              <a:latin typeface="Arial" pitchFamily="34" charset="0"/>
              <a:cs typeface="Arial" pitchFamily="34" charset="0"/>
            </a:endParaRPr>
          </a:p>
          <a:p>
            <a:pPr marL="320040" indent="-320040">
              <a:spcBef>
                <a:spcPts val="600"/>
              </a:spcBef>
              <a:buClr>
                <a:srgbClr val="FF0000"/>
              </a:buClr>
              <a:buNone/>
              <a:defRPr/>
            </a:pPr>
            <a:r>
              <a:rPr lang="en-US" sz="1200" dirty="0">
                <a:latin typeface="Arial" pitchFamily="34" charset="0"/>
                <a:cs typeface="Arial" pitchFamily="34" charset="0"/>
              </a:rPr>
              <a:t>HTCTU (High Tech Center Training Unit) </a:t>
            </a:r>
            <a:r>
              <a:rPr lang="en-US" sz="1200" dirty="0">
                <a:latin typeface="Arial" pitchFamily="34" charset="0"/>
                <a:cs typeface="Arial" pitchFamily="34" charset="0"/>
                <a:hlinkClick r:id="rId16"/>
              </a:rPr>
              <a:t>http://</a:t>
            </a:r>
            <a:r>
              <a:rPr lang="en-US" sz="1200" dirty="0" smtClean="0">
                <a:latin typeface="Arial" pitchFamily="34" charset="0"/>
                <a:cs typeface="Arial" pitchFamily="34" charset="0"/>
                <a:hlinkClick r:id="rId16"/>
              </a:rPr>
              <a:t>htctu.net</a:t>
            </a:r>
            <a:endParaRPr lang="en-US" sz="1200" dirty="0">
              <a:latin typeface="Arial" pitchFamily="34" charset="0"/>
              <a:cs typeface="Arial" pitchFamily="34" charset="0"/>
            </a:endParaRPr>
          </a:p>
          <a:p>
            <a:pPr marL="320040" indent="-320040">
              <a:spcBef>
                <a:spcPts val="600"/>
              </a:spcBef>
              <a:buClr>
                <a:srgbClr val="FF0000"/>
              </a:buClr>
              <a:buNone/>
              <a:defRPr/>
            </a:pPr>
            <a:r>
              <a:rPr lang="en-US" sz="1200" dirty="0">
                <a:latin typeface="Arial" pitchFamily="34" charset="0"/>
                <a:cs typeface="Arial" pitchFamily="34" charset="0"/>
              </a:rPr>
              <a:t>Learning Ally </a:t>
            </a:r>
            <a:r>
              <a:rPr lang="en-US" sz="1200" dirty="0">
                <a:latin typeface="Arial" pitchFamily="34" charset="0"/>
                <a:cs typeface="Arial" pitchFamily="34" charset="0"/>
                <a:hlinkClick r:id="rId17"/>
              </a:rPr>
              <a:t>http://www.learningally.org/</a:t>
            </a:r>
            <a:endParaRPr lang="en-US" sz="1200" dirty="0">
              <a:latin typeface="Arial" pitchFamily="34" charset="0"/>
              <a:cs typeface="Arial" pitchFamily="34" charset="0"/>
            </a:endParaRPr>
          </a:p>
          <a:p>
            <a:pPr marL="320040" indent="-320040">
              <a:spcBef>
                <a:spcPts val="600"/>
              </a:spcBef>
              <a:buClr>
                <a:srgbClr val="FF0000"/>
              </a:buClr>
              <a:buNone/>
              <a:defRPr/>
            </a:pPr>
            <a:r>
              <a:rPr lang="en-US" sz="1200" dirty="0" err="1">
                <a:latin typeface="Arial" pitchFamily="34" charset="0"/>
                <a:cs typeface="Arial" pitchFamily="34" charset="0"/>
              </a:rPr>
              <a:t>MathType</a:t>
            </a:r>
            <a:r>
              <a:rPr lang="en-US" sz="1200" dirty="0">
                <a:latin typeface="Arial" pitchFamily="34" charset="0"/>
                <a:cs typeface="Arial" pitchFamily="34" charset="0"/>
              </a:rPr>
              <a:t>, </a:t>
            </a:r>
            <a:r>
              <a:rPr lang="en-US" sz="1200" dirty="0" err="1">
                <a:latin typeface="Arial" pitchFamily="34" charset="0"/>
                <a:cs typeface="Arial" pitchFamily="34" charset="0"/>
              </a:rPr>
              <a:t>MathPlayer</a:t>
            </a:r>
            <a:r>
              <a:rPr lang="en-US" sz="1200" dirty="0">
                <a:latin typeface="Arial" pitchFamily="34" charset="0"/>
                <a:cs typeface="Arial" pitchFamily="34" charset="0"/>
              </a:rPr>
              <a:t>, </a:t>
            </a:r>
            <a:r>
              <a:rPr lang="en-US" sz="1200" dirty="0" err="1">
                <a:latin typeface="Arial" pitchFamily="34" charset="0"/>
                <a:cs typeface="Arial" pitchFamily="34" charset="0"/>
              </a:rPr>
              <a:t>MathDaisy</a:t>
            </a:r>
            <a:r>
              <a:rPr lang="en-US" sz="1200" dirty="0">
                <a:latin typeface="Arial" pitchFamily="34" charset="0"/>
                <a:cs typeface="Arial" pitchFamily="34" charset="0"/>
              </a:rPr>
              <a:t> </a:t>
            </a:r>
            <a:r>
              <a:rPr lang="en-US" sz="1200" dirty="0">
                <a:latin typeface="Arial" pitchFamily="34" charset="0"/>
                <a:cs typeface="Arial" pitchFamily="34" charset="0"/>
                <a:hlinkClick r:id="rId18"/>
              </a:rPr>
              <a:t>http://www.dessci.com/en/</a:t>
            </a:r>
            <a:endParaRPr lang="en-US" sz="1200" dirty="0">
              <a:latin typeface="Arial" pitchFamily="34" charset="0"/>
              <a:cs typeface="Arial" pitchFamily="34" charset="0"/>
            </a:endParaRPr>
          </a:p>
          <a:p>
            <a:pPr marL="320040" indent="-320040">
              <a:spcBef>
                <a:spcPts val="600"/>
              </a:spcBef>
              <a:buClr>
                <a:srgbClr val="FF0000"/>
              </a:buClr>
              <a:buNone/>
              <a:defRPr/>
            </a:pPr>
            <a:r>
              <a:rPr lang="en-US" sz="1200" dirty="0" smtClean="0">
                <a:latin typeface="Arial" pitchFamily="34" charset="0"/>
                <a:cs typeface="Arial" pitchFamily="34" charset="0"/>
              </a:rPr>
              <a:t>NFB </a:t>
            </a:r>
            <a:r>
              <a:rPr lang="en-US" sz="1200" dirty="0">
                <a:latin typeface="Arial" pitchFamily="34" charset="0"/>
                <a:cs typeface="Arial" pitchFamily="34" charset="0"/>
              </a:rPr>
              <a:t>info including </a:t>
            </a:r>
            <a:r>
              <a:rPr lang="en-US" sz="1200" dirty="0" err="1">
                <a:latin typeface="Arial" pitchFamily="34" charset="0"/>
                <a:cs typeface="Arial" pitchFamily="34" charset="0"/>
              </a:rPr>
              <a:t>listservs</a:t>
            </a:r>
            <a:r>
              <a:rPr lang="en-US" sz="1200" dirty="0">
                <a:latin typeface="Arial" pitchFamily="34" charset="0"/>
                <a:cs typeface="Arial" pitchFamily="34" charset="0"/>
              </a:rPr>
              <a:t> </a:t>
            </a:r>
            <a:r>
              <a:rPr lang="de-DE" sz="1200" u="sng" dirty="0">
                <a:latin typeface="Arial" pitchFamily="34" charset="0"/>
                <a:cs typeface="Arial" pitchFamily="34" charset="0"/>
                <a:hlinkClick r:id="rId19"/>
              </a:rPr>
              <a:t>http://www.nfbnet.org/</a:t>
            </a:r>
            <a:endParaRPr lang="en-US" sz="1200" dirty="0">
              <a:latin typeface="Arial" pitchFamily="34" charset="0"/>
              <a:cs typeface="Arial" pitchFamily="34" charset="0"/>
            </a:endParaRPr>
          </a:p>
          <a:p>
            <a:pPr marL="320040" indent="-320040">
              <a:spcBef>
                <a:spcPts val="600"/>
              </a:spcBef>
              <a:buClr>
                <a:srgbClr val="FF0000"/>
              </a:buClr>
              <a:buNone/>
              <a:defRPr/>
            </a:pPr>
            <a:r>
              <a:rPr lang="en-US" sz="1200" dirty="0" smtClean="0">
                <a:latin typeface="Arial" pitchFamily="34" charset="0"/>
                <a:cs typeface="Arial" pitchFamily="34" charset="0"/>
              </a:rPr>
              <a:t>Scientific </a:t>
            </a:r>
            <a:r>
              <a:rPr lang="en-US" sz="1200" dirty="0">
                <a:latin typeface="Arial" pitchFamily="34" charset="0"/>
                <a:cs typeface="Arial" pitchFamily="34" charset="0"/>
              </a:rPr>
              <a:t>Notebook </a:t>
            </a:r>
            <a:r>
              <a:rPr lang="en-US" sz="1200" dirty="0">
                <a:latin typeface="Arial" pitchFamily="34" charset="0"/>
                <a:cs typeface="Arial" pitchFamily="34" charset="0"/>
                <a:hlinkClick r:id="rId20"/>
              </a:rPr>
              <a:t>http://www.mackichan.com/index.html?products/snb.html~mainFrame</a:t>
            </a:r>
            <a:endParaRPr lang="en-US" sz="1200" dirty="0">
              <a:latin typeface="Arial" pitchFamily="34" charset="0"/>
              <a:cs typeface="Arial" pitchFamily="34" charset="0"/>
            </a:endParaRPr>
          </a:p>
          <a:p>
            <a:pPr marL="320040" indent="-320040">
              <a:spcBef>
                <a:spcPts val="600"/>
              </a:spcBef>
              <a:buClr>
                <a:srgbClr val="FF0000"/>
              </a:buClr>
              <a:buNone/>
              <a:defRPr/>
            </a:pPr>
            <a:r>
              <a:rPr lang="en-US" sz="1200" dirty="0">
                <a:latin typeface="Arial" pitchFamily="34" charset="0"/>
                <a:cs typeface="Arial" pitchFamily="34" charset="0"/>
              </a:rPr>
              <a:t>Valencia </a:t>
            </a:r>
            <a:r>
              <a:rPr lang="en-US" sz="1200" dirty="0" smtClean="0">
                <a:latin typeface="Arial" pitchFamily="34" charset="0"/>
                <a:cs typeface="Arial" pitchFamily="34" charset="0"/>
              </a:rPr>
              <a:t>OSD </a:t>
            </a:r>
            <a:r>
              <a:rPr lang="en-US" sz="1200" dirty="0">
                <a:latin typeface="Arial" pitchFamily="34" charset="0"/>
                <a:cs typeface="Arial" pitchFamily="34" charset="0"/>
              </a:rPr>
              <a:t>website </a:t>
            </a:r>
            <a:r>
              <a:rPr lang="en-US" sz="1200" dirty="0">
                <a:latin typeface="Arial" pitchFamily="34" charset="0"/>
                <a:cs typeface="Arial" pitchFamily="34" charset="0"/>
                <a:hlinkClick r:id="rId21"/>
              </a:rPr>
              <a:t>http://valenciacollege.edu/osd </a:t>
            </a:r>
          </a:p>
          <a:p>
            <a:endParaRPr lang="en-US" sz="12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80917" y="1022102"/>
            <a:ext cx="8432800" cy="571500"/>
          </a:xfrm>
        </p:spPr>
        <p:txBody>
          <a:bodyPr/>
          <a:lstStyle/>
          <a:p>
            <a:pPr algn="ctr"/>
            <a:r>
              <a:rPr lang="en-US" dirty="0">
                <a:latin typeface="Arial" charset="0"/>
              </a:rPr>
              <a:t/>
            </a:r>
            <a:br>
              <a:rPr lang="en-US" dirty="0">
                <a:latin typeface="Arial" charset="0"/>
              </a:rPr>
            </a:br>
            <a:r>
              <a:rPr lang="en-US" dirty="0">
                <a:latin typeface="Arial" charset="0"/>
              </a:rPr>
              <a:t/>
            </a:r>
            <a:br>
              <a:rPr lang="en-US" dirty="0">
                <a:latin typeface="Arial" charset="0"/>
              </a:rPr>
            </a:br>
            <a:r>
              <a:rPr lang="en-US" dirty="0">
                <a:latin typeface="Arial" charset="0"/>
              </a:rPr>
              <a:t>Thank you for attending this session</a:t>
            </a:r>
          </a:p>
        </p:txBody>
      </p:sp>
      <p:sp>
        <p:nvSpPr>
          <p:cNvPr id="4" name="Slide Number Placeholder 3"/>
          <p:cNvSpPr>
            <a:spLocks noGrp="1"/>
          </p:cNvSpPr>
          <p:nvPr>
            <p:ph type="sldNum" sz="quarter" idx="10"/>
          </p:nvPr>
        </p:nvSpPr>
        <p:spPr/>
        <p:txBody>
          <a:bodyPr/>
          <a:lstStyle>
            <a:lvl1pPr eaLnBrk="0" hangingPunct="0">
              <a:defRPr sz="1000">
                <a:solidFill>
                  <a:schemeClr val="tx1"/>
                </a:solidFill>
                <a:latin typeface="Arial" charset="0"/>
                <a:ea typeface="ＭＳ Ｐゴシック" charset="0"/>
                <a:cs typeface="Arial" charset="0"/>
              </a:defRPr>
            </a:lvl1pPr>
            <a:lvl2pPr marL="742950" indent="-285750" eaLnBrk="0" hangingPunct="0">
              <a:defRPr sz="1000">
                <a:solidFill>
                  <a:schemeClr val="tx1"/>
                </a:solidFill>
                <a:latin typeface="Arial" charset="0"/>
                <a:ea typeface="Arial" charset="0"/>
                <a:cs typeface="Arial" charset="0"/>
              </a:defRPr>
            </a:lvl2pPr>
            <a:lvl3pPr marL="1143000" indent="-228600" eaLnBrk="0" hangingPunct="0">
              <a:defRPr sz="1000">
                <a:solidFill>
                  <a:schemeClr val="tx1"/>
                </a:solidFill>
                <a:latin typeface="Arial" charset="0"/>
                <a:ea typeface="Arial" charset="0"/>
                <a:cs typeface="Arial" charset="0"/>
              </a:defRPr>
            </a:lvl3pPr>
            <a:lvl4pPr marL="1600200" indent="-228600" eaLnBrk="0" hangingPunct="0">
              <a:defRPr sz="1000">
                <a:solidFill>
                  <a:schemeClr val="tx1"/>
                </a:solidFill>
                <a:latin typeface="Arial" charset="0"/>
                <a:ea typeface="Arial" charset="0"/>
                <a:cs typeface="Arial" charset="0"/>
              </a:defRPr>
            </a:lvl4pPr>
            <a:lvl5pPr marL="2057400" indent="-228600" eaLnBrk="0" hangingPunct="0">
              <a:defRPr sz="1000">
                <a:solidFill>
                  <a:schemeClr val="tx1"/>
                </a:solidFill>
                <a:latin typeface="Arial" charset="0"/>
                <a:ea typeface="Arial" charset="0"/>
                <a:cs typeface="Arial" charset="0"/>
              </a:defRPr>
            </a:lvl5pPr>
            <a:lvl6pPr marL="2514600" indent="-228600" eaLnBrk="0" fontAlgn="base" hangingPunct="0">
              <a:spcBef>
                <a:spcPct val="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0"/>
              </a:spcBef>
              <a:spcAft>
                <a:spcPct val="0"/>
              </a:spcAft>
              <a:defRPr sz="1000">
                <a:solidFill>
                  <a:schemeClr val="tx1"/>
                </a:solidFill>
                <a:latin typeface="Arial" charset="0"/>
                <a:ea typeface="Arial" charset="0"/>
                <a:cs typeface="Arial" charset="0"/>
              </a:defRPr>
            </a:lvl9pPr>
          </a:lstStyle>
          <a:p>
            <a:pPr eaLnBrk="1" hangingPunct="1"/>
            <a:fld id="{44609841-0C44-1845-9F1E-4723E2B08EE2}" type="slidenum">
              <a:rPr lang="en-US" sz="1300"/>
              <a:pPr eaLnBrk="1" hangingPunct="1"/>
              <a:t>23</a:t>
            </a:fld>
            <a:endParaRPr lang="en-US" sz="1300"/>
          </a:p>
        </p:txBody>
      </p:sp>
      <p:sp>
        <p:nvSpPr>
          <p:cNvPr id="21508" name="Content Placeholder 2"/>
          <p:cNvSpPr>
            <a:spLocks noGrp="1"/>
          </p:cNvSpPr>
          <p:nvPr>
            <p:ph idx="4294967295"/>
          </p:nvPr>
        </p:nvSpPr>
        <p:spPr>
          <a:xfrm>
            <a:off x="121186" y="1636464"/>
            <a:ext cx="8945696" cy="4455864"/>
          </a:xfrm>
        </p:spPr>
        <p:txBody>
          <a:bodyPr/>
          <a:lstStyle/>
          <a:p>
            <a:pPr>
              <a:spcBef>
                <a:spcPts val="600"/>
              </a:spcBef>
            </a:pPr>
            <a:r>
              <a:rPr lang="en-US" dirty="0">
                <a:latin typeface="Arial" charset="0"/>
              </a:rPr>
              <a:t>CEUs – Session </a:t>
            </a:r>
            <a:r>
              <a:rPr lang="en-US" dirty="0" smtClean="0">
                <a:latin typeface="Arial" charset="0"/>
              </a:rPr>
              <a:t>Code for all-day session: </a:t>
            </a:r>
            <a:r>
              <a:rPr lang="en-US" dirty="0"/>
              <a:t>PRE-10W</a:t>
            </a:r>
            <a:r>
              <a:rPr lang="en-US" dirty="0" smtClean="0">
                <a:latin typeface="Arial" charset="0"/>
              </a:rPr>
              <a:t> </a:t>
            </a:r>
          </a:p>
          <a:p>
            <a:pPr lvl="1">
              <a:spcBef>
                <a:spcPts val="600"/>
              </a:spcBef>
            </a:pPr>
            <a:r>
              <a:rPr lang="en-US" dirty="0" smtClean="0">
                <a:latin typeface="Arial" charset="0"/>
              </a:rPr>
              <a:t>More info at: </a:t>
            </a:r>
            <a:r>
              <a:rPr lang="en-US" dirty="0" smtClean="0">
                <a:latin typeface="Arial" charset="0"/>
                <a:hlinkClick r:id="rId3"/>
              </a:rPr>
              <a:t>www.atia.org/CEU</a:t>
            </a:r>
            <a:endParaRPr lang="en-US" dirty="0" smtClean="0">
              <a:latin typeface="Arial" charset="0"/>
            </a:endParaRPr>
          </a:p>
          <a:p>
            <a:pPr lvl="1">
              <a:spcBef>
                <a:spcPts val="600"/>
              </a:spcBef>
            </a:pPr>
            <a:r>
              <a:rPr lang="en-US" dirty="0" smtClean="0">
                <a:latin typeface="Arial" charset="0"/>
              </a:rPr>
              <a:t>For </a:t>
            </a:r>
            <a:r>
              <a:rPr lang="en-US" dirty="0">
                <a:latin typeface="Arial" charset="0"/>
              </a:rPr>
              <a:t>ACVREP, AOTA and ASHA CEUs, hand in completed Attendance Forms  to REGISTRATION DESK at the end of the conference. Please note there is a $15 fee for AOTA CEUs.</a:t>
            </a:r>
          </a:p>
          <a:p>
            <a:pPr lvl="1">
              <a:spcBef>
                <a:spcPts val="600"/>
              </a:spcBef>
            </a:pPr>
            <a:r>
              <a:rPr lang="en-US" dirty="0">
                <a:latin typeface="Arial" charset="0"/>
              </a:rPr>
              <a:t>For  general CEUs, apply online with The AAC Institute: </a:t>
            </a:r>
            <a:r>
              <a:rPr lang="en-US" dirty="0">
                <a:latin typeface="Arial" charset="0"/>
                <a:hlinkClick r:id="rId4"/>
              </a:rPr>
              <a:t>www.aacinstitute.org</a:t>
            </a:r>
            <a:endParaRPr lang="en-US" dirty="0">
              <a:latin typeface="Arial" charset="0"/>
            </a:endParaRPr>
          </a:p>
          <a:p>
            <a:pPr>
              <a:spcBef>
                <a:spcPts val="600"/>
              </a:spcBef>
            </a:pPr>
            <a:r>
              <a:rPr lang="en-US" dirty="0">
                <a:latin typeface="Arial" charset="0"/>
              </a:rPr>
              <a:t>Session Evaluation</a:t>
            </a:r>
          </a:p>
          <a:p>
            <a:pPr lvl="1">
              <a:spcBef>
                <a:spcPts val="600"/>
              </a:spcBef>
            </a:pPr>
            <a:r>
              <a:rPr lang="en-US" dirty="0">
                <a:latin typeface="Arial" charset="0"/>
              </a:rPr>
              <a:t>Please help us improve the quality of our conference by completing your session evaluation form.</a:t>
            </a:r>
          </a:p>
          <a:p>
            <a:pPr lvl="1">
              <a:spcBef>
                <a:spcPts val="600"/>
              </a:spcBef>
            </a:pPr>
            <a:r>
              <a:rPr lang="en-US" dirty="0">
                <a:latin typeface="Arial" charset="0"/>
              </a:rPr>
              <a:t>Completed evaluation forms should be submitted as you exit or to staff at the registration desk.</a:t>
            </a:r>
          </a:p>
          <a:p>
            <a:pPr>
              <a:spcBef>
                <a:spcPts val="600"/>
              </a:spcBef>
            </a:pPr>
            <a:r>
              <a:rPr lang="en-US" dirty="0">
                <a:latin typeface="Arial" charset="0"/>
              </a:rPr>
              <a:t>Handouts</a:t>
            </a:r>
          </a:p>
          <a:p>
            <a:pPr lvl="1">
              <a:spcBef>
                <a:spcPts val="600"/>
              </a:spcBef>
            </a:pPr>
            <a:r>
              <a:rPr lang="en-US" dirty="0">
                <a:latin typeface="Arial" charset="0"/>
              </a:rPr>
              <a:t>Handouts are available at: </a:t>
            </a:r>
            <a:r>
              <a:rPr lang="en-US" dirty="0">
                <a:latin typeface="Arial" charset="0"/>
                <a:hlinkClick r:id="rId5"/>
              </a:rPr>
              <a:t>www.atia.org/orlandohandouts</a:t>
            </a:r>
            <a:endParaRPr lang="en-US" dirty="0">
              <a:latin typeface="Arial" charset="0"/>
            </a:endParaRPr>
          </a:p>
          <a:p>
            <a:pPr lvl="1">
              <a:spcBef>
                <a:spcPts val="600"/>
              </a:spcBef>
            </a:pPr>
            <a:r>
              <a:rPr lang="en-US" dirty="0">
                <a:latin typeface="Arial" charset="0"/>
              </a:rPr>
              <a:t>Handout link remains live for 3 months after the conference ends. </a:t>
            </a:r>
          </a:p>
          <a:p>
            <a:pPr marL="0" indent="0">
              <a:buNone/>
            </a:pPr>
            <a:endParaRPr lang="en-US" dirty="0">
              <a:latin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used to think…</a:t>
            </a:r>
            <a:endParaRPr lang="en-US" dirty="0"/>
          </a:p>
        </p:txBody>
      </p:sp>
      <p:sp>
        <p:nvSpPr>
          <p:cNvPr id="3" name="Content Placeholder 2"/>
          <p:cNvSpPr>
            <a:spLocks noGrp="1"/>
          </p:cNvSpPr>
          <p:nvPr>
            <p:ph idx="1"/>
          </p:nvPr>
        </p:nvSpPr>
        <p:spPr>
          <a:xfrm>
            <a:off x="220337" y="2144003"/>
            <a:ext cx="8791459" cy="3243243"/>
          </a:xfrm>
        </p:spPr>
        <p:txBody>
          <a:bodyPr/>
          <a:lstStyle/>
          <a:p>
            <a:pPr>
              <a:spcBef>
                <a:spcPts val="1200"/>
              </a:spcBef>
            </a:pPr>
            <a:r>
              <a:rPr lang="en-US" dirty="0" smtClean="0"/>
              <a:t>Our alt format procedures depended on our resources.</a:t>
            </a:r>
          </a:p>
          <a:p>
            <a:pPr lvl="1">
              <a:spcBef>
                <a:spcPts val="1200"/>
              </a:spcBef>
            </a:pPr>
            <a:r>
              <a:rPr lang="en-US" dirty="0" smtClean="0"/>
              <a:t>Time</a:t>
            </a:r>
          </a:p>
          <a:p>
            <a:pPr lvl="1">
              <a:spcBef>
                <a:spcPts val="1200"/>
              </a:spcBef>
            </a:pPr>
            <a:r>
              <a:rPr lang="en-US" dirty="0" smtClean="0"/>
              <a:t>Money</a:t>
            </a:r>
          </a:p>
          <a:p>
            <a:pPr lvl="1">
              <a:spcBef>
                <a:spcPts val="1200"/>
              </a:spcBef>
            </a:pPr>
            <a:r>
              <a:rPr lang="en-US" dirty="0" smtClean="0"/>
              <a:t>Staff</a:t>
            </a:r>
          </a:p>
          <a:p>
            <a:pPr lvl="1">
              <a:spcBef>
                <a:spcPts val="1200"/>
              </a:spcBef>
            </a:pPr>
            <a:r>
              <a:rPr lang="en-US" dirty="0" smtClean="0"/>
              <a:t>Skill set</a:t>
            </a:r>
            <a:br>
              <a:rPr lang="en-US" dirty="0" smtClean="0"/>
            </a:br>
            <a:endParaRPr lang="en-US" dirty="0" smtClean="0"/>
          </a:p>
          <a:p>
            <a:pPr>
              <a:spcBef>
                <a:spcPts val="1200"/>
              </a:spcBef>
            </a:pPr>
            <a:r>
              <a:rPr lang="en-US" dirty="0" smtClean="0"/>
              <a:t>Our determination of alt format eligibility depended on the student’s evaluation scores and ability to succeed without accommodations.</a:t>
            </a:r>
          </a:p>
          <a:p>
            <a:pPr marL="457200" lvl="1" indent="0">
              <a:spcBef>
                <a:spcPts val="1200"/>
              </a:spcBef>
              <a:buNone/>
            </a:pPr>
            <a:endParaRPr lang="en-US" dirty="0" smtClean="0"/>
          </a:p>
        </p:txBody>
      </p:sp>
      <p:sp>
        <p:nvSpPr>
          <p:cNvPr id="4" name="Slide Number Placeholder 3"/>
          <p:cNvSpPr>
            <a:spLocks noGrp="1"/>
          </p:cNvSpPr>
          <p:nvPr>
            <p:ph type="sldNum" sz="quarter" idx="10"/>
          </p:nvPr>
        </p:nvSpPr>
        <p:spPr/>
        <p:txBody>
          <a:bodyPr/>
          <a:lstStyle/>
          <a:p>
            <a:fld id="{E2D95E4F-B652-ED4B-9721-7CF5D6B280F1}" type="slidenum">
              <a:rPr lang="en-US" smtClean="0"/>
              <a:pPr/>
              <a:t>3</a:t>
            </a:fld>
            <a:endParaRPr lang="en-US" sz="1400" b="0"/>
          </a:p>
        </p:txBody>
      </p:sp>
    </p:spTree>
    <p:extLst>
      <p:ext uri="{BB962C8B-B14F-4D97-AF65-F5344CB8AC3E}">
        <p14:creationId xmlns="" xmlns:p14="http://schemas.microsoft.com/office/powerpoint/2010/main" val="20318724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6850" y="815249"/>
            <a:ext cx="8432800" cy="572876"/>
          </a:xfrm>
        </p:spPr>
        <p:txBody>
          <a:bodyPr/>
          <a:lstStyle/>
          <a:p>
            <a:r>
              <a:rPr lang="en-US" dirty="0" smtClean="0"/>
              <a:t>Half a Dozen Cases to change our minds</a:t>
            </a:r>
            <a:endParaRPr lang="en-US" dirty="0"/>
          </a:p>
        </p:txBody>
      </p:sp>
      <p:sp>
        <p:nvSpPr>
          <p:cNvPr id="3" name="Content Placeholder 2"/>
          <p:cNvSpPr>
            <a:spLocks noGrp="1"/>
          </p:cNvSpPr>
          <p:nvPr>
            <p:ph idx="1"/>
          </p:nvPr>
        </p:nvSpPr>
        <p:spPr>
          <a:xfrm>
            <a:off x="0" y="1427906"/>
            <a:ext cx="9144000" cy="4851707"/>
          </a:xfrm>
        </p:spPr>
        <p:txBody>
          <a:bodyPr/>
          <a:lstStyle/>
          <a:p>
            <a:pPr lvl="0" indent="-173038">
              <a:spcBef>
                <a:spcPts val="600"/>
              </a:spcBef>
            </a:pPr>
            <a:r>
              <a:rPr lang="en-US" sz="1800" b="1" dirty="0"/>
              <a:t>Community College of Southern </a:t>
            </a:r>
            <a:r>
              <a:rPr lang="en-US" sz="1800" b="1" dirty="0" smtClean="0"/>
              <a:t>Nevada </a:t>
            </a:r>
            <a:r>
              <a:rPr lang="en-US" sz="1800" dirty="0" smtClean="0"/>
              <a:t> </a:t>
            </a:r>
            <a:br>
              <a:rPr lang="en-US" sz="1800" dirty="0" smtClean="0"/>
            </a:br>
            <a:r>
              <a:rPr lang="en-US" sz="1600" dirty="0" smtClean="0"/>
              <a:t>Violated the ADA and Section 504  by failing </a:t>
            </a:r>
            <a:r>
              <a:rPr lang="en-US" sz="1600" dirty="0"/>
              <a:t>to ensure timely delivery </a:t>
            </a:r>
            <a:r>
              <a:rPr lang="en-US" sz="1600" dirty="0" smtClean="0"/>
              <a:t>and </a:t>
            </a:r>
            <a:r>
              <a:rPr lang="en-US" sz="1600" dirty="0"/>
              <a:t>quality of text materials </a:t>
            </a:r>
            <a:r>
              <a:rPr lang="en-US" sz="1600" dirty="0" smtClean="0"/>
              <a:t>for </a:t>
            </a:r>
            <a:r>
              <a:rPr lang="en-US" sz="1600" dirty="0"/>
              <a:t>students who are blind or learning </a:t>
            </a:r>
            <a:r>
              <a:rPr lang="en-US" sz="1600" dirty="0" smtClean="0"/>
              <a:t>disabled</a:t>
            </a:r>
            <a:endParaRPr lang="en-US" sz="1600" dirty="0"/>
          </a:p>
          <a:p>
            <a:pPr lvl="0" indent="-173038">
              <a:spcBef>
                <a:spcPts val="600"/>
              </a:spcBef>
            </a:pPr>
            <a:r>
              <a:rPr lang="en-US" sz="1800" b="1" dirty="0"/>
              <a:t>Valdosta State </a:t>
            </a:r>
            <a:r>
              <a:rPr lang="en-US" sz="1800" b="1" dirty="0" smtClean="0"/>
              <a:t>University </a:t>
            </a:r>
            <a:r>
              <a:rPr lang="en-US" sz="1800" b="1" dirty="0"/>
              <a:t>(</a:t>
            </a:r>
            <a:r>
              <a:rPr lang="en-US" sz="1800" b="1" dirty="0" smtClean="0"/>
              <a:t>GA</a:t>
            </a:r>
            <a:r>
              <a:rPr lang="en-US" sz="1800" dirty="0" smtClean="0"/>
              <a:t>)</a:t>
            </a:r>
            <a:br>
              <a:rPr lang="en-US" sz="1800" dirty="0" smtClean="0"/>
            </a:br>
            <a:r>
              <a:rPr lang="en-US" sz="1600" dirty="0" smtClean="0"/>
              <a:t>Violated </a:t>
            </a:r>
            <a:r>
              <a:rPr lang="en-US" sz="1600" dirty="0"/>
              <a:t>the ADA and Section 504 by failing to timely provide textbooks in an alternate </a:t>
            </a:r>
            <a:r>
              <a:rPr lang="en-US" sz="1600" dirty="0" smtClean="0"/>
              <a:t>format</a:t>
            </a:r>
            <a:endParaRPr lang="en-US" sz="1600" dirty="0"/>
          </a:p>
          <a:p>
            <a:pPr lvl="0" indent="-173038">
              <a:spcBef>
                <a:spcPts val="600"/>
              </a:spcBef>
            </a:pPr>
            <a:r>
              <a:rPr lang="en-US" sz="1800" b="1" dirty="0"/>
              <a:t>City College of San Francisco (</a:t>
            </a:r>
            <a:r>
              <a:rPr lang="en-US" sz="1800" b="1" dirty="0" smtClean="0"/>
              <a:t>CA</a:t>
            </a:r>
            <a:r>
              <a:rPr lang="en-US" sz="1800" dirty="0" smtClean="0"/>
              <a:t>)</a:t>
            </a:r>
            <a:br>
              <a:rPr lang="en-US" sz="1800" dirty="0" smtClean="0"/>
            </a:br>
            <a:r>
              <a:rPr lang="en-US" sz="1600" dirty="0" smtClean="0"/>
              <a:t>Violated the ADA and Section 504 by </a:t>
            </a:r>
            <a:r>
              <a:rPr lang="en-US" sz="1600" dirty="0" err="1" smtClean="0"/>
              <a:t>fialing</a:t>
            </a:r>
            <a:r>
              <a:rPr lang="en-US" sz="1600" dirty="0" smtClean="0"/>
              <a:t> </a:t>
            </a:r>
            <a:r>
              <a:rPr lang="en-US" sz="1600" dirty="0"/>
              <a:t>to provide </a:t>
            </a:r>
            <a:r>
              <a:rPr lang="en-US" sz="1600" dirty="0" err="1"/>
              <a:t>Brailled</a:t>
            </a:r>
            <a:r>
              <a:rPr lang="en-US" sz="1600" dirty="0"/>
              <a:t> translation of textbook used in preparation for taking Test of English as a Foreign Language (TOEFL) </a:t>
            </a:r>
            <a:r>
              <a:rPr lang="en-US" sz="1600" dirty="0" smtClean="0"/>
              <a:t>exam</a:t>
            </a:r>
          </a:p>
          <a:p>
            <a:pPr lvl="0" indent="-173038">
              <a:spcBef>
                <a:spcPts val="600"/>
              </a:spcBef>
            </a:pPr>
            <a:r>
              <a:rPr lang="en-US" sz="1800" b="1" dirty="0"/>
              <a:t>California State University, </a:t>
            </a:r>
            <a:r>
              <a:rPr lang="en-US" sz="1800" b="1" dirty="0" smtClean="0"/>
              <a:t>Fullerton (CA)</a:t>
            </a:r>
            <a:br>
              <a:rPr lang="en-US" sz="1800" b="1" dirty="0" smtClean="0"/>
            </a:br>
            <a:r>
              <a:rPr lang="en-US" sz="1600" dirty="0" smtClean="0"/>
              <a:t>Violated the ADA and Section 504 by failing to </a:t>
            </a:r>
            <a:r>
              <a:rPr lang="en-US" sz="1600" dirty="0"/>
              <a:t>provide </a:t>
            </a:r>
            <a:r>
              <a:rPr lang="en-US" sz="1600" dirty="0" smtClean="0"/>
              <a:t>academic </a:t>
            </a:r>
            <a:r>
              <a:rPr lang="en-US" sz="1600" dirty="0"/>
              <a:t>material in an appropriate, accessible alternative format and in a </a:t>
            </a:r>
            <a:r>
              <a:rPr lang="en-US" sz="1600" dirty="0" smtClean="0"/>
              <a:t>timely manner</a:t>
            </a:r>
          </a:p>
          <a:p>
            <a:pPr lvl="0" indent="-173038">
              <a:spcBef>
                <a:spcPts val="600"/>
              </a:spcBef>
            </a:pPr>
            <a:r>
              <a:rPr lang="en-US" sz="1800" b="1" dirty="0"/>
              <a:t>Florida State University (</a:t>
            </a:r>
            <a:r>
              <a:rPr lang="en-US" sz="1800" b="1" dirty="0" smtClean="0"/>
              <a:t>FL)</a:t>
            </a:r>
            <a:br>
              <a:rPr lang="en-US" sz="1800" b="1" dirty="0" smtClean="0"/>
            </a:br>
            <a:r>
              <a:rPr lang="en-US" sz="1600" dirty="0" smtClean="0"/>
              <a:t>Violated the ADA and Section 504 by failing to provide equal </a:t>
            </a:r>
            <a:r>
              <a:rPr lang="en-US" sz="1600" dirty="0"/>
              <a:t>access to the course materials used in FSU’s math classes. </a:t>
            </a:r>
            <a:endParaRPr lang="en-US" sz="1600" dirty="0" smtClean="0"/>
          </a:p>
          <a:p>
            <a:pPr lvl="0" indent="-173038">
              <a:spcBef>
                <a:spcPts val="600"/>
              </a:spcBef>
            </a:pPr>
            <a:r>
              <a:rPr lang="en-US" sz="1800" b="1" dirty="0" smtClean="0"/>
              <a:t>NY Board of Law Examiners</a:t>
            </a:r>
            <a:br>
              <a:rPr lang="en-US" sz="1800" b="1" dirty="0" smtClean="0"/>
            </a:br>
            <a:r>
              <a:rPr lang="en-US" sz="1600" dirty="0" smtClean="0"/>
              <a:t>Violated the ADA and Section 504 by refusing accommodations because Bartlett failed to demonstrate a disability and had a Ph.D.</a:t>
            </a:r>
            <a:endParaRPr lang="en-US" sz="1600" dirty="0"/>
          </a:p>
        </p:txBody>
      </p:sp>
      <p:sp>
        <p:nvSpPr>
          <p:cNvPr id="4" name="Slide Number Placeholder 3"/>
          <p:cNvSpPr>
            <a:spLocks noGrp="1"/>
          </p:cNvSpPr>
          <p:nvPr>
            <p:ph type="sldNum" sz="quarter" idx="10"/>
          </p:nvPr>
        </p:nvSpPr>
        <p:spPr/>
        <p:txBody>
          <a:bodyPr/>
          <a:lstStyle/>
          <a:p>
            <a:fld id="{E2D95E4F-B652-ED4B-9721-7CF5D6B280F1}" type="slidenum">
              <a:rPr lang="en-US" smtClean="0"/>
              <a:pPr/>
              <a:t>4</a:t>
            </a:fld>
            <a:endParaRPr lang="en-US" sz="1400" b="0" dirty="0"/>
          </a:p>
        </p:txBody>
      </p:sp>
    </p:spTree>
    <p:extLst>
      <p:ext uri="{BB962C8B-B14F-4D97-AF65-F5344CB8AC3E}">
        <p14:creationId xmlns="" xmlns:p14="http://schemas.microsoft.com/office/powerpoint/2010/main" val="19888689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922338"/>
            <a:ext cx="8432800" cy="465787"/>
          </a:xfrm>
        </p:spPr>
        <p:txBody>
          <a:bodyPr/>
          <a:lstStyle/>
          <a:p>
            <a:r>
              <a:rPr lang="en-US" dirty="0" smtClean="0"/>
              <a:t>Half a Dozen Laws</a:t>
            </a:r>
            <a:endParaRPr lang="en-US" dirty="0"/>
          </a:p>
        </p:txBody>
      </p:sp>
      <p:sp>
        <p:nvSpPr>
          <p:cNvPr id="3" name="Content Placeholder 2"/>
          <p:cNvSpPr>
            <a:spLocks noGrp="1"/>
          </p:cNvSpPr>
          <p:nvPr>
            <p:ph idx="1"/>
          </p:nvPr>
        </p:nvSpPr>
        <p:spPr>
          <a:xfrm>
            <a:off x="466725" y="1482379"/>
            <a:ext cx="8431213" cy="4654015"/>
          </a:xfrm>
        </p:spPr>
        <p:txBody>
          <a:bodyPr/>
          <a:lstStyle/>
          <a:p>
            <a:pPr>
              <a:spcBef>
                <a:spcPts val="600"/>
              </a:spcBef>
            </a:pPr>
            <a:r>
              <a:rPr lang="en-US" dirty="0" smtClean="0"/>
              <a:t>Section 504 of the Rehabilitation Act of 1973</a:t>
            </a:r>
          </a:p>
          <a:p>
            <a:pPr>
              <a:spcBef>
                <a:spcPts val="600"/>
              </a:spcBef>
            </a:pPr>
            <a:r>
              <a:rPr lang="en-US" dirty="0" smtClean="0"/>
              <a:t>The Americans with Disabilities Act of 1990 </a:t>
            </a:r>
            <a:br>
              <a:rPr lang="en-US" dirty="0" smtClean="0"/>
            </a:br>
            <a:r>
              <a:rPr lang="en-US" dirty="0" smtClean="0"/>
              <a:t>(ADA)</a:t>
            </a:r>
          </a:p>
          <a:p>
            <a:pPr>
              <a:spcBef>
                <a:spcPts val="600"/>
              </a:spcBef>
            </a:pPr>
            <a:r>
              <a:rPr lang="en-US" dirty="0" smtClean="0"/>
              <a:t>The Americans with Disabilities Amendments Act of 2008 (ADAAA)</a:t>
            </a:r>
          </a:p>
          <a:p>
            <a:pPr marL="667512" lvl="2" indent="-342900">
              <a:spcBef>
                <a:spcPts val="600"/>
              </a:spcBef>
              <a:buClr>
                <a:schemeClr val="tx2"/>
              </a:buClr>
              <a:buSzPct val="95000"/>
              <a:buFont typeface="Wingdings"/>
              <a:buChar char=""/>
            </a:pPr>
            <a:r>
              <a:rPr lang="en-US" dirty="0" smtClean="0"/>
              <a:t>Section 504, the ADA, and the ADAAA apply to recipients of Federal financial assistance</a:t>
            </a:r>
          </a:p>
          <a:p>
            <a:pPr>
              <a:spcBef>
                <a:spcPts val="600"/>
              </a:spcBef>
            </a:pPr>
            <a:r>
              <a:rPr lang="en-US" dirty="0" smtClean="0"/>
              <a:t>Section 508 of the Rehab Act applies to Federal government and </a:t>
            </a:r>
            <a:r>
              <a:rPr lang="en-US" i="1" dirty="0" smtClean="0"/>
              <a:t>maybe</a:t>
            </a:r>
            <a:r>
              <a:rPr lang="en-US" dirty="0" smtClean="0"/>
              <a:t> education sector</a:t>
            </a:r>
          </a:p>
          <a:p>
            <a:pPr>
              <a:spcBef>
                <a:spcPts val="600"/>
              </a:spcBef>
            </a:pPr>
            <a:r>
              <a:rPr lang="en-US" dirty="0" smtClean="0"/>
              <a:t>Copyright Law</a:t>
            </a:r>
          </a:p>
          <a:p>
            <a:pPr lvl="1">
              <a:spcBef>
                <a:spcPts val="600"/>
              </a:spcBef>
            </a:pPr>
            <a:r>
              <a:rPr lang="en-US" dirty="0" smtClean="0"/>
              <a:t>Fair Use</a:t>
            </a:r>
          </a:p>
          <a:p>
            <a:pPr lvl="1">
              <a:spcBef>
                <a:spcPts val="600"/>
              </a:spcBef>
            </a:pPr>
            <a:r>
              <a:rPr lang="en-US" dirty="0" smtClean="0"/>
              <a:t>Chafee Amendment</a:t>
            </a:r>
          </a:p>
          <a:p>
            <a:pPr>
              <a:spcBef>
                <a:spcPts val="600"/>
              </a:spcBef>
            </a:pPr>
            <a:r>
              <a:rPr lang="en-US" dirty="0" smtClean="0"/>
              <a:t>State and local laws</a:t>
            </a:r>
          </a:p>
          <a:p>
            <a:endParaRPr lang="en-US" dirty="0"/>
          </a:p>
        </p:txBody>
      </p:sp>
      <p:sp>
        <p:nvSpPr>
          <p:cNvPr id="4" name="Slide Number Placeholder 3"/>
          <p:cNvSpPr>
            <a:spLocks noGrp="1"/>
          </p:cNvSpPr>
          <p:nvPr>
            <p:ph type="sldNum" sz="quarter" idx="10"/>
          </p:nvPr>
        </p:nvSpPr>
        <p:spPr>
          <a:xfrm>
            <a:off x="7061200" y="6353175"/>
            <a:ext cx="1835150" cy="339725"/>
          </a:xfrm>
        </p:spPr>
        <p:txBody>
          <a:bodyPr/>
          <a:lstStyle/>
          <a:p>
            <a:fld id="{E2D95E4F-B652-ED4B-9721-7CF5D6B280F1}" type="slidenum">
              <a:rPr lang="en-US" smtClean="0"/>
              <a:pPr/>
              <a:t>5</a:t>
            </a:fld>
            <a:endParaRPr lang="en-US" sz="1400" b="0"/>
          </a:p>
        </p:txBody>
      </p:sp>
    </p:spTree>
    <p:extLst>
      <p:ext uri="{BB962C8B-B14F-4D97-AF65-F5344CB8AC3E}">
        <p14:creationId xmlns="" xmlns:p14="http://schemas.microsoft.com/office/powerpoint/2010/main" val="1655398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 and ADAAA</a:t>
            </a:r>
            <a:endParaRPr lang="en-US" dirty="0"/>
          </a:p>
        </p:txBody>
      </p:sp>
      <p:sp>
        <p:nvSpPr>
          <p:cNvPr id="3" name="Content Placeholder 2"/>
          <p:cNvSpPr>
            <a:spLocks noGrp="1"/>
          </p:cNvSpPr>
          <p:nvPr>
            <p:ph idx="1"/>
          </p:nvPr>
        </p:nvSpPr>
        <p:spPr>
          <a:xfrm>
            <a:off x="454025" y="2057400"/>
            <a:ext cx="8431213" cy="3124200"/>
          </a:xfrm>
        </p:spPr>
        <p:txBody>
          <a:bodyPr/>
          <a:lstStyle/>
          <a:p>
            <a:pPr>
              <a:spcBef>
                <a:spcPts val="2400"/>
              </a:spcBef>
            </a:pPr>
            <a:r>
              <a:rPr lang="en-US" dirty="0" smtClean="0"/>
              <a:t>A public entity shall furnish appropriate auxiliary aids and services where necessary to afford an individual with a disability an equal opportunity to participate in, and enjoy the benefits of, a service, program, or activity conducted by a public entity. </a:t>
            </a:r>
          </a:p>
          <a:p>
            <a:pPr marL="292100" lvl="1" indent="-223838">
              <a:spcBef>
                <a:spcPts val="2400"/>
              </a:spcBef>
            </a:pPr>
            <a:r>
              <a:rPr lang="en-US" sz="2200" dirty="0" smtClean="0"/>
              <a:t>Title II of the ADA requires a public college to take appropriate steps to ensure that communications with persons with disabilities "are as effective as communications with others" .</a:t>
            </a:r>
            <a:br>
              <a:rPr lang="en-US" sz="2200" dirty="0" smtClean="0"/>
            </a:br>
            <a:endParaRPr lang="en-US" sz="2200" dirty="0"/>
          </a:p>
        </p:txBody>
      </p:sp>
      <p:sp>
        <p:nvSpPr>
          <p:cNvPr id="4" name="Slide Number Placeholder 3"/>
          <p:cNvSpPr>
            <a:spLocks noGrp="1"/>
          </p:cNvSpPr>
          <p:nvPr>
            <p:ph type="sldNum" sz="quarter" idx="10"/>
          </p:nvPr>
        </p:nvSpPr>
        <p:spPr/>
        <p:txBody>
          <a:bodyPr/>
          <a:lstStyle/>
          <a:p>
            <a:fld id="{E2D95E4F-B652-ED4B-9721-7CF5D6B280F1}" type="slidenum">
              <a:rPr lang="en-US" smtClean="0"/>
              <a:pPr/>
              <a:t>6</a:t>
            </a:fld>
            <a:endParaRPr lang="en-US" sz="1400" b="0" dirty="0"/>
          </a:p>
        </p:txBody>
      </p:sp>
      <p:sp>
        <p:nvSpPr>
          <p:cNvPr id="8" name="Footer Placeholder 3"/>
          <p:cNvSpPr txBox="1">
            <a:spLocks/>
          </p:cNvSpPr>
          <p:nvPr/>
        </p:nvSpPr>
        <p:spPr bwMode="auto">
          <a:xfrm>
            <a:off x="609600" y="6200775"/>
            <a:ext cx="762000" cy="3651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0" i="1" u="none" strike="noStrike" kern="1200" cap="none" spc="0" normalizeH="0" baseline="0" noProof="0" dirty="0" err="1" smtClean="0">
                <a:ln>
                  <a:noFill/>
                </a:ln>
                <a:solidFill>
                  <a:schemeClr val="tx1"/>
                </a:solidFill>
                <a:effectLst/>
                <a:uLnTx/>
                <a:uFillTx/>
                <a:latin typeface="Times New Roman" pitchFamily="1" charset="0"/>
                <a:ea typeface="+mn-ea"/>
                <a:cs typeface="+mn-cs"/>
              </a:rPr>
              <a:t>jkb</a:t>
            </a:r>
            <a:r>
              <a:rPr kumimoji="0" lang="en-US" sz="1000" b="0" i="1" u="none" strike="noStrike" kern="1200" cap="none" spc="0" normalizeH="0" baseline="0" noProof="0" dirty="0" smtClean="0">
                <a:ln>
                  <a:noFill/>
                </a:ln>
                <a:solidFill>
                  <a:schemeClr val="tx1"/>
                </a:solidFill>
                <a:effectLst/>
                <a:uLnTx/>
                <a:uFillTx/>
                <a:latin typeface="Times New Roman" pitchFamily="1" charset="0"/>
                <a:ea typeface="+mn-ea"/>
                <a:cs typeface="+mn-cs"/>
              </a:rPr>
              <a:t> 2013</a:t>
            </a:r>
            <a:endParaRPr kumimoji="0" lang="en-US" sz="1000" b="0" i="1" u="none" strike="noStrike" kern="1200" cap="none" spc="0" normalizeH="0" baseline="0" noProof="0" dirty="0">
              <a:ln>
                <a:noFill/>
              </a:ln>
              <a:solidFill>
                <a:schemeClr val="tx1"/>
              </a:solidFill>
              <a:effectLst/>
              <a:uLnTx/>
              <a:uFillTx/>
              <a:latin typeface="Times New Roman" pitchFamily="1" charset="0"/>
              <a:ea typeface="+mn-ea"/>
              <a:cs typeface="+mn-cs"/>
            </a:endParaRPr>
          </a:p>
        </p:txBody>
      </p:sp>
    </p:spTree>
    <p:extLst>
      <p:ext uri="{BB962C8B-B14F-4D97-AF65-F5344CB8AC3E}">
        <p14:creationId xmlns="" xmlns:p14="http://schemas.microsoft.com/office/powerpoint/2010/main" val="32229163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504</a:t>
            </a:r>
            <a:endParaRPr lang="en-US" dirty="0"/>
          </a:p>
        </p:txBody>
      </p:sp>
      <p:sp>
        <p:nvSpPr>
          <p:cNvPr id="3" name="Content Placeholder 2"/>
          <p:cNvSpPr>
            <a:spLocks noGrp="1"/>
          </p:cNvSpPr>
          <p:nvPr>
            <p:ph idx="1"/>
          </p:nvPr>
        </p:nvSpPr>
        <p:spPr>
          <a:xfrm>
            <a:off x="571500" y="2209800"/>
            <a:ext cx="8431213" cy="2616200"/>
          </a:xfrm>
        </p:spPr>
        <p:txBody>
          <a:bodyPr/>
          <a:lstStyle/>
          <a:p>
            <a:pPr indent="9525">
              <a:buNone/>
            </a:pPr>
            <a:r>
              <a:rPr lang="en-US" dirty="0" smtClean="0"/>
              <a:t>A recipient . . . shall take such steps as are necessary to ensure that no disabled student is denied the benefits of, excluded from participation in, or otherwise subjected to discrimination under the education program or activity operated by the recipient because of the absence of educational auxiliary aids for students with impaired sensory, manual, or speaking skills.</a:t>
            </a:r>
            <a:endParaRPr lang="en-US" dirty="0"/>
          </a:p>
        </p:txBody>
      </p:sp>
      <p:sp>
        <p:nvSpPr>
          <p:cNvPr id="4" name="Slide Number Placeholder 3"/>
          <p:cNvSpPr>
            <a:spLocks noGrp="1"/>
          </p:cNvSpPr>
          <p:nvPr>
            <p:ph type="sldNum" sz="quarter" idx="10"/>
          </p:nvPr>
        </p:nvSpPr>
        <p:spPr/>
        <p:txBody>
          <a:bodyPr/>
          <a:lstStyle/>
          <a:p>
            <a:fld id="{E2D95E4F-B652-ED4B-9721-7CF5D6B280F1}" type="slidenum">
              <a:rPr lang="en-US" smtClean="0"/>
              <a:pPr/>
              <a:t>7</a:t>
            </a:fld>
            <a:endParaRPr lang="en-US" sz="1400" b="0"/>
          </a:p>
        </p:txBody>
      </p:sp>
      <p:sp>
        <p:nvSpPr>
          <p:cNvPr id="6" name="Footer Placeholder 3"/>
          <p:cNvSpPr txBox="1">
            <a:spLocks/>
          </p:cNvSpPr>
          <p:nvPr/>
        </p:nvSpPr>
        <p:spPr bwMode="auto">
          <a:xfrm>
            <a:off x="571500" y="6188075"/>
            <a:ext cx="762000" cy="3651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0" i="1" u="none" strike="noStrike" kern="1200" cap="none" spc="0" normalizeH="0" baseline="0" noProof="0" dirty="0" err="1" smtClean="0">
                <a:ln>
                  <a:noFill/>
                </a:ln>
                <a:solidFill>
                  <a:schemeClr val="tx1"/>
                </a:solidFill>
                <a:effectLst/>
                <a:uLnTx/>
                <a:uFillTx/>
                <a:latin typeface="Times New Roman" pitchFamily="1" charset="0"/>
                <a:ea typeface="+mn-ea"/>
                <a:cs typeface="+mn-cs"/>
              </a:rPr>
              <a:t>jkb</a:t>
            </a:r>
            <a:r>
              <a:rPr kumimoji="0" lang="en-US" sz="1000" b="0" i="1" u="none" strike="noStrike" kern="1200" cap="none" spc="0" normalizeH="0" baseline="0" noProof="0" dirty="0" smtClean="0">
                <a:ln>
                  <a:noFill/>
                </a:ln>
                <a:solidFill>
                  <a:schemeClr val="tx1"/>
                </a:solidFill>
                <a:effectLst/>
                <a:uLnTx/>
                <a:uFillTx/>
                <a:latin typeface="Times New Roman" pitchFamily="1" charset="0"/>
                <a:ea typeface="+mn-ea"/>
                <a:cs typeface="+mn-cs"/>
              </a:rPr>
              <a:t> 2013</a:t>
            </a:r>
            <a:endParaRPr kumimoji="0" lang="en-US" sz="1000" b="0" i="1" u="none" strike="noStrike" kern="1200" cap="none" spc="0" normalizeH="0" baseline="0" noProof="0" dirty="0">
              <a:ln>
                <a:noFill/>
              </a:ln>
              <a:solidFill>
                <a:schemeClr val="tx1"/>
              </a:solidFill>
              <a:effectLst/>
              <a:uLnTx/>
              <a:uFillTx/>
              <a:latin typeface="Times New Roman" pitchFamily="1" charset="0"/>
              <a:ea typeface="+mn-ea"/>
              <a:cs typeface="+mn-cs"/>
            </a:endParaRPr>
          </a:p>
        </p:txBody>
      </p:sp>
    </p:spTree>
    <p:extLst>
      <p:ext uri="{BB962C8B-B14F-4D97-AF65-F5344CB8AC3E}">
        <p14:creationId xmlns="" xmlns:p14="http://schemas.microsoft.com/office/powerpoint/2010/main" val="11840496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300" y="1328738"/>
            <a:ext cx="8432800" cy="571500"/>
          </a:xfrm>
        </p:spPr>
        <p:txBody>
          <a:bodyPr/>
          <a:lstStyle/>
          <a:p>
            <a:r>
              <a:rPr lang="en-US" dirty="0" smtClean="0"/>
              <a:t>Alt Format is an Auxiliary Aid</a:t>
            </a:r>
            <a:endParaRPr lang="en-US" dirty="0"/>
          </a:p>
        </p:txBody>
      </p:sp>
      <p:sp>
        <p:nvSpPr>
          <p:cNvPr id="4" name="Slide Number Placeholder 3"/>
          <p:cNvSpPr>
            <a:spLocks noGrp="1"/>
          </p:cNvSpPr>
          <p:nvPr>
            <p:ph type="sldNum" sz="quarter" idx="10"/>
          </p:nvPr>
        </p:nvSpPr>
        <p:spPr/>
        <p:txBody>
          <a:bodyPr/>
          <a:lstStyle/>
          <a:p>
            <a:fld id="{E2D95E4F-B652-ED4B-9721-7CF5D6B280F1}" type="slidenum">
              <a:rPr lang="en-US" smtClean="0"/>
              <a:pPr/>
              <a:t>8</a:t>
            </a:fld>
            <a:endParaRPr lang="en-US" sz="1400" b="0" dirty="0"/>
          </a:p>
        </p:txBody>
      </p:sp>
      <p:sp>
        <p:nvSpPr>
          <p:cNvPr id="6" name="Footer Placeholder 3"/>
          <p:cNvSpPr txBox="1">
            <a:spLocks/>
          </p:cNvSpPr>
          <p:nvPr/>
        </p:nvSpPr>
        <p:spPr bwMode="auto">
          <a:xfrm>
            <a:off x="546100" y="6213475"/>
            <a:ext cx="762000" cy="3651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0" i="1" u="none" strike="noStrike" kern="1200" cap="none" spc="0" normalizeH="0" baseline="0" noProof="0" dirty="0" err="1" smtClean="0">
                <a:ln>
                  <a:noFill/>
                </a:ln>
                <a:solidFill>
                  <a:schemeClr val="tx1"/>
                </a:solidFill>
                <a:effectLst/>
                <a:uLnTx/>
                <a:uFillTx/>
                <a:latin typeface="Times New Roman" pitchFamily="1" charset="0"/>
                <a:ea typeface="+mn-ea"/>
                <a:cs typeface="+mn-cs"/>
              </a:rPr>
              <a:t>jkb</a:t>
            </a:r>
            <a:r>
              <a:rPr kumimoji="0" lang="en-US" sz="1000" b="0" i="1" u="none" strike="noStrike" kern="1200" cap="none" spc="0" normalizeH="0" baseline="0" noProof="0" dirty="0" smtClean="0">
                <a:ln>
                  <a:noFill/>
                </a:ln>
                <a:solidFill>
                  <a:schemeClr val="tx1"/>
                </a:solidFill>
                <a:effectLst/>
                <a:uLnTx/>
                <a:uFillTx/>
                <a:latin typeface="Times New Roman" pitchFamily="1" charset="0"/>
                <a:ea typeface="+mn-ea"/>
                <a:cs typeface="+mn-cs"/>
              </a:rPr>
              <a:t> 2013</a:t>
            </a:r>
            <a:endParaRPr kumimoji="0" lang="en-US" sz="1000" b="0" i="1" u="none" strike="noStrike" kern="1200" cap="none" spc="0" normalizeH="0" baseline="0" noProof="0" dirty="0">
              <a:ln>
                <a:noFill/>
              </a:ln>
              <a:solidFill>
                <a:schemeClr val="tx1"/>
              </a:solidFill>
              <a:effectLst/>
              <a:uLnTx/>
              <a:uFillTx/>
              <a:latin typeface="Times New Roman" pitchFamily="1" charset="0"/>
              <a:ea typeface="+mn-ea"/>
              <a:cs typeface="+mn-cs"/>
            </a:endParaRPr>
          </a:p>
        </p:txBody>
      </p:sp>
      <p:sp>
        <p:nvSpPr>
          <p:cNvPr id="5" name="Content Placeholder 2"/>
          <p:cNvSpPr>
            <a:spLocks noGrp="1"/>
          </p:cNvSpPr>
          <p:nvPr>
            <p:ph idx="1"/>
          </p:nvPr>
        </p:nvSpPr>
        <p:spPr>
          <a:xfrm>
            <a:off x="0" y="2852737"/>
            <a:ext cx="9144000" cy="2616200"/>
          </a:xfrm>
        </p:spPr>
        <p:txBody>
          <a:bodyPr/>
          <a:lstStyle/>
          <a:p>
            <a:pPr indent="9525" algn="ctr">
              <a:buNone/>
            </a:pPr>
            <a:r>
              <a:rPr lang="en-US" dirty="0" smtClean="0"/>
              <a:t>Therefore, in the eyes of the law, it’s not optional.</a:t>
            </a:r>
            <a:endParaRPr lang="en-US" dirty="0"/>
          </a:p>
        </p:txBody>
      </p:sp>
    </p:spTree>
    <p:extLst>
      <p:ext uri="{BB962C8B-B14F-4D97-AF65-F5344CB8AC3E}">
        <p14:creationId xmlns="" xmlns:p14="http://schemas.microsoft.com/office/powerpoint/2010/main" val="7739771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Enforcement</a:t>
            </a:r>
            <a:endParaRPr lang="en-US" dirty="0"/>
          </a:p>
        </p:txBody>
      </p:sp>
      <p:sp>
        <p:nvSpPr>
          <p:cNvPr id="3" name="Content Placeholder 2"/>
          <p:cNvSpPr>
            <a:spLocks noGrp="1"/>
          </p:cNvSpPr>
          <p:nvPr>
            <p:ph idx="1"/>
          </p:nvPr>
        </p:nvSpPr>
        <p:spPr>
          <a:xfrm>
            <a:off x="454025" y="2032000"/>
            <a:ext cx="8431213" cy="3467100"/>
          </a:xfrm>
        </p:spPr>
        <p:txBody>
          <a:bodyPr/>
          <a:lstStyle/>
          <a:p>
            <a:pPr>
              <a:spcBef>
                <a:spcPts val="300"/>
              </a:spcBef>
            </a:pPr>
            <a:r>
              <a:rPr lang="en-US" dirty="0" smtClean="0"/>
              <a:t>Office for Civil Rights (OCR)</a:t>
            </a:r>
          </a:p>
          <a:p>
            <a:pPr lvl="1">
              <a:spcBef>
                <a:spcPts val="300"/>
              </a:spcBef>
            </a:pPr>
            <a:r>
              <a:rPr lang="en-US" dirty="0" smtClean="0"/>
              <a:t>Ordinarily handles grievances from students</a:t>
            </a:r>
          </a:p>
          <a:p>
            <a:pPr lvl="1">
              <a:spcBef>
                <a:spcPts val="300"/>
              </a:spcBef>
            </a:pPr>
            <a:r>
              <a:rPr lang="en-US" dirty="0" smtClean="0"/>
              <a:t>Typically calls in the DOJ if litigation is involved</a:t>
            </a:r>
            <a:br>
              <a:rPr lang="en-US" dirty="0" smtClean="0"/>
            </a:br>
            <a:endParaRPr lang="en-US" dirty="0" smtClean="0"/>
          </a:p>
          <a:p>
            <a:pPr>
              <a:spcBef>
                <a:spcPts val="300"/>
              </a:spcBef>
            </a:pPr>
            <a:r>
              <a:rPr lang="en-US" dirty="0" smtClean="0"/>
              <a:t>Department of Justice (DOJ)</a:t>
            </a:r>
          </a:p>
          <a:p>
            <a:pPr lvl="1">
              <a:spcBef>
                <a:spcPts val="300"/>
              </a:spcBef>
            </a:pPr>
            <a:r>
              <a:rPr lang="en-US" dirty="0" smtClean="0"/>
              <a:t>Students can file a grievance directly with the DOJ</a:t>
            </a:r>
          </a:p>
          <a:p>
            <a:pPr lvl="1">
              <a:spcBef>
                <a:spcPts val="300"/>
              </a:spcBef>
            </a:pPr>
            <a:r>
              <a:rPr lang="en-US" dirty="0" smtClean="0"/>
              <a:t>DOJ may refer it back to OCR if no litigation </a:t>
            </a:r>
          </a:p>
          <a:p>
            <a:pPr lvl="1">
              <a:spcBef>
                <a:spcPts val="300"/>
              </a:spcBef>
            </a:pPr>
            <a:endParaRPr lang="en-US" dirty="0" smtClean="0"/>
          </a:p>
          <a:p>
            <a:pPr marL="398463" lvl="1" indent="-342900">
              <a:spcBef>
                <a:spcPts val="300"/>
              </a:spcBef>
              <a:buClr>
                <a:schemeClr val="tx1"/>
              </a:buClr>
              <a:buFont typeface="Wingdings" pitchFamily="2" charset="2"/>
              <a:buChar char="§"/>
            </a:pPr>
            <a:r>
              <a:rPr lang="en-US" sz="2400" dirty="0" smtClean="0"/>
              <a:t>Both the OCR and DOJ </a:t>
            </a:r>
            <a:r>
              <a:rPr lang="en-US" sz="2400" b="1" i="1" dirty="0" smtClean="0"/>
              <a:t>interpret</a:t>
            </a:r>
            <a:r>
              <a:rPr lang="en-US" sz="2400" dirty="0" smtClean="0"/>
              <a:t> the laws and </a:t>
            </a:r>
            <a:br>
              <a:rPr lang="en-US" sz="2400" dirty="0" smtClean="0"/>
            </a:br>
            <a:r>
              <a:rPr lang="en-US" sz="2400" dirty="0" smtClean="0"/>
              <a:t>make decisions that set </a:t>
            </a:r>
            <a:r>
              <a:rPr lang="en-US" sz="2400" b="1" i="1" dirty="0" smtClean="0"/>
              <a:t>precedents</a:t>
            </a:r>
            <a:r>
              <a:rPr lang="en-US" sz="2400" b="1" dirty="0" smtClean="0"/>
              <a:t> and </a:t>
            </a:r>
            <a:r>
              <a:rPr lang="en-US" sz="2400" b="1" i="1" dirty="0" smtClean="0"/>
              <a:t>standards</a:t>
            </a:r>
            <a:r>
              <a:rPr lang="en-US" sz="2400" b="1" dirty="0" smtClean="0"/>
              <a:t>.</a:t>
            </a:r>
          </a:p>
          <a:p>
            <a:pPr>
              <a:buNone/>
            </a:pPr>
            <a:endParaRPr lang="en-US" dirty="0"/>
          </a:p>
        </p:txBody>
      </p:sp>
      <p:sp>
        <p:nvSpPr>
          <p:cNvPr id="4" name="Slide Number Placeholder 3"/>
          <p:cNvSpPr>
            <a:spLocks noGrp="1"/>
          </p:cNvSpPr>
          <p:nvPr>
            <p:ph type="sldNum" sz="quarter" idx="10"/>
          </p:nvPr>
        </p:nvSpPr>
        <p:spPr/>
        <p:txBody>
          <a:bodyPr/>
          <a:lstStyle/>
          <a:p>
            <a:fld id="{E2D95E4F-B652-ED4B-9721-7CF5D6B280F1}" type="slidenum">
              <a:rPr lang="en-US" smtClean="0"/>
              <a:pPr/>
              <a:t>9</a:t>
            </a:fld>
            <a:endParaRPr lang="en-US" sz="1400" b="0"/>
          </a:p>
        </p:txBody>
      </p:sp>
      <p:sp>
        <p:nvSpPr>
          <p:cNvPr id="6" name="Footer Placeholder 3"/>
          <p:cNvSpPr txBox="1">
            <a:spLocks/>
          </p:cNvSpPr>
          <p:nvPr/>
        </p:nvSpPr>
        <p:spPr bwMode="auto">
          <a:xfrm>
            <a:off x="558800" y="6175375"/>
            <a:ext cx="762000" cy="3651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0" i="1" u="none" strike="noStrike" kern="1200" cap="none" spc="0" normalizeH="0" baseline="0" noProof="0" dirty="0" err="1" smtClean="0">
                <a:ln>
                  <a:noFill/>
                </a:ln>
                <a:solidFill>
                  <a:schemeClr val="tx1"/>
                </a:solidFill>
                <a:effectLst/>
                <a:uLnTx/>
                <a:uFillTx/>
                <a:latin typeface="Times New Roman" pitchFamily="1" charset="0"/>
                <a:ea typeface="+mn-ea"/>
                <a:cs typeface="+mn-cs"/>
              </a:rPr>
              <a:t>jkb</a:t>
            </a:r>
            <a:r>
              <a:rPr kumimoji="0" lang="en-US" sz="1000" b="0" i="1" u="none" strike="noStrike" kern="1200" cap="none" spc="0" normalizeH="0" baseline="0" noProof="0" dirty="0" smtClean="0">
                <a:ln>
                  <a:noFill/>
                </a:ln>
                <a:solidFill>
                  <a:schemeClr val="tx1"/>
                </a:solidFill>
                <a:effectLst/>
                <a:uLnTx/>
                <a:uFillTx/>
                <a:latin typeface="Times New Roman" pitchFamily="1" charset="0"/>
                <a:ea typeface="+mn-ea"/>
                <a:cs typeface="+mn-cs"/>
              </a:rPr>
              <a:t> 2013</a:t>
            </a:r>
            <a:endParaRPr kumimoji="0" lang="en-US" sz="1000" b="0" i="1" u="none" strike="noStrike" kern="1200" cap="none" spc="0" normalizeH="0" baseline="0" noProof="0" dirty="0">
              <a:ln>
                <a:noFill/>
              </a:ln>
              <a:solidFill>
                <a:schemeClr val="tx1"/>
              </a:solidFill>
              <a:effectLst/>
              <a:uLnTx/>
              <a:uFillTx/>
              <a:latin typeface="Times New Roman" pitchFamily="1" charset="0"/>
              <a:ea typeface="+mn-ea"/>
              <a:cs typeface="+mn-cs"/>
            </a:endParaRPr>
          </a:p>
        </p:txBody>
      </p:sp>
    </p:spTree>
    <p:extLst>
      <p:ext uri="{BB962C8B-B14F-4D97-AF65-F5344CB8AC3E}">
        <p14:creationId xmlns="" xmlns:p14="http://schemas.microsoft.com/office/powerpoint/2010/main" val="4150827420"/>
      </p:ext>
    </p:extLst>
  </p:cSld>
  <p:clrMapOvr>
    <a:masterClrMapping/>
  </p:clrMapOvr>
  <p:timing>
    <p:tnLst>
      <p:par>
        <p:cTn id="1" dur="indefinite" restart="never" nodeType="tmRoot"/>
      </p:par>
    </p:tnLst>
  </p:timing>
</p:sld>
</file>

<file path=ppt/theme/theme1.xml><?xml version="1.0" encoding="utf-8"?>
<a:theme xmlns:a="http://schemas.openxmlformats.org/drawingml/2006/main" name="ATIA2010New Logo">
  <a:themeElements>
    <a:clrScheme name="Office Theme 1">
      <a:dk1>
        <a:srgbClr val="000000"/>
      </a:dk1>
      <a:lt1>
        <a:srgbClr val="FFFFFF"/>
      </a:lt1>
      <a:dk2>
        <a:srgbClr val="4F8D97"/>
      </a:dk2>
      <a:lt2>
        <a:srgbClr val="808080"/>
      </a:lt2>
      <a:accent1>
        <a:srgbClr val="B2C891"/>
      </a:accent1>
      <a:accent2>
        <a:srgbClr val="5998C8"/>
      </a:accent2>
      <a:accent3>
        <a:srgbClr val="FFFFFF"/>
      </a:accent3>
      <a:accent4>
        <a:srgbClr val="000000"/>
      </a:accent4>
      <a:accent5>
        <a:srgbClr val="D5E0C7"/>
      </a:accent5>
      <a:accent6>
        <a:srgbClr val="5089B5"/>
      </a:accent6>
      <a:hlink>
        <a:srgbClr val="003C79"/>
      </a:hlink>
      <a:folHlink>
        <a:srgbClr val="0000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4F8D97"/>
        </a:dk2>
        <a:lt2>
          <a:srgbClr val="808080"/>
        </a:lt2>
        <a:accent1>
          <a:srgbClr val="B2C891"/>
        </a:accent1>
        <a:accent2>
          <a:srgbClr val="5998C8"/>
        </a:accent2>
        <a:accent3>
          <a:srgbClr val="FFFFFF"/>
        </a:accent3>
        <a:accent4>
          <a:srgbClr val="000000"/>
        </a:accent4>
        <a:accent5>
          <a:srgbClr val="D5E0C7"/>
        </a:accent5>
        <a:accent6>
          <a:srgbClr val="5089B5"/>
        </a:accent6>
        <a:hlink>
          <a:srgbClr val="003C79"/>
        </a:hlink>
        <a:folHlink>
          <a:srgbClr val="0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ATIA2010New Logo</Template>
  <TotalTime>12671</TotalTime>
  <Words>1108</Words>
  <Application>Microsoft Office PowerPoint</Application>
  <PresentationFormat>Letter Paper (8.5x11 in)</PresentationFormat>
  <Paragraphs>199</Paragraphs>
  <Slides>23</Slides>
  <Notes>2</Notes>
  <HiddenSlides>0</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23</vt:i4>
      </vt:variant>
    </vt:vector>
  </HeadingPairs>
  <TitlesOfParts>
    <vt:vector size="27" baseType="lpstr">
      <vt:lpstr>ATIA2010New Logo</vt:lpstr>
      <vt:lpstr>1_Custom Design</vt:lpstr>
      <vt:lpstr>Custom Design</vt:lpstr>
      <vt:lpstr>Acrobat Document</vt:lpstr>
      <vt:lpstr>PRE-10W New Technology &amp; Accessibility in Higher Ed Promises and Challenges  Alternate Format Production What’s new, what’s changed? </vt:lpstr>
      <vt:lpstr>Where we came from</vt:lpstr>
      <vt:lpstr>We used to think…</vt:lpstr>
      <vt:lpstr>Half a Dozen Cases to change our minds</vt:lpstr>
      <vt:lpstr>Half a Dozen Laws</vt:lpstr>
      <vt:lpstr>ADA and ADAAA</vt:lpstr>
      <vt:lpstr>Section 504</vt:lpstr>
      <vt:lpstr>Alt Format is an Auxiliary Aid</vt:lpstr>
      <vt:lpstr>Enforcement</vt:lpstr>
      <vt:lpstr>Important Interpretations</vt:lpstr>
      <vt:lpstr>Limitation on Copyright Exclusive Rights Fair Use</vt:lpstr>
      <vt:lpstr>Limitation on Exclusive Rights Chafee Amendment (PL 104-197)</vt:lpstr>
      <vt:lpstr>Half a Dozen Alt Format Processes</vt:lpstr>
      <vt:lpstr>Digital Safe Storage - Folders</vt:lpstr>
      <vt:lpstr>Digital Safe Storage – File Naming Convention</vt:lpstr>
      <vt:lpstr>Production - Hardware Tool Kit</vt:lpstr>
      <vt:lpstr>Production - Software Tool Kit</vt:lpstr>
      <vt:lpstr>Half a Dozen Accessibility Rules</vt:lpstr>
      <vt:lpstr>Demos</vt:lpstr>
      <vt:lpstr>Production Relief</vt:lpstr>
      <vt:lpstr>Welcome to the Community of Us</vt:lpstr>
      <vt:lpstr>Some Resources</vt:lpstr>
      <vt:lpstr>  Thank you for attending this session</vt:lpstr>
    </vt:vector>
  </TitlesOfParts>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ATIA Member Meeting Chicago</dc:title>
  <dc:creator>David</dc:creator>
  <cp:lastModifiedBy>jbalassa</cp:lastModifiedBy>
  <cp:revision>146</cp:revision>
  <cp:lastPrinted>2004-12-17T14:53:46Z</cp:lastPrinted>
  <dcterms:created xsi:type="dcterms:W3CDTF">2010-10-16T22:51:40Z</dcterms:created>
  <dcterms:modified xsi:type="dcterms:W3CDTF">2013-01-14T17:29:27Z</dcterms:modified>
</cp:coreProperties>
</file>